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57" r:id="rId3"/>
    <p:sldId id="298" r:id="rId4"/>
    <p:sldId id="260" r:id="rId5"/>
    <p:sldId id="261" r:id="rId6"/>
    <p:sldId id="262" r:id="rId7"/>
    <p:sldId id="263" r:id="rId8"/>
    <p:sldId id="268" r:id="rId9"/>
    <p:sldId id="266" r:id="rId10"/>
    <p:sldId id="267" r:id="rId11"/>
    <p:sldId id="322" r:id="rId12"/>
    <p:sldId id="284" r:id="rId13"/>
    <p:sldId id="264" r:id="rId14"/>
    <p:sldId id="265" r:id="rId15"/>
    <p:sldId id="307" r:id="rId16"/>
    <p:sldId id="308" r:id="rId17"/>
    <p:sldId id="329" r:id="rId18"/>
    <p:sldId id="269" r:id="rId19"/>
    <p:sldId id="296" r:id="rId20"/>
    <p:sldId id="306" r:id="rId21"/>
    <p:sldId id="327" r:id="rId22"/>
    <p:sldId id="299" r:id="rId23"/>
    <p:sldId id="311" r:id="rId24"/>
    <p:sldId id="328" r:id="rId25"/>
    <p:sldId id="275" r:id="rId26"/>
    <p:sldId id="300" r:id="rId27"/>
    <p:sldId id="276" r:id="rId28"/>
    <p:sldId id="272" r:id="rId29"/>
    <p:sldId id="320" r:id="rId30"/>
    <p:sldId id="312" r:id="rId31"/>
    <p:sldId id="324" r:id="rId32"/>
    <p:sldId id="323" r:id="rId33"/>
    <p:sldId id="321" r:id="rId34"/>
    <p:sldId id="319" r:id="rId35"/>
    <p:sldId id="315" r:id="rId36"/>
    <p:sldId id="316" r:id="rId37"/>
    <p:sldId id="317" r:id="rId38"/>
    <p:sldId id="326" r:id="rId39"/>
    <p:sldId id="288" r:id="rId40"/>
    <p:sldId id="330" r:id="rId41"/>
    <p:sldId id="293" r:id="rId42"/>
    <p:sldId id="325" r:id="rId4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53" autoAdjust="0"/>
    <p:restoredTop sz="94660"/>
  </p:normalViewPr>
  <p:slideViewPr>
    <p:cSldViewPr>
      <p:cViewPr varScale="1">
        <p:scale>
          <a:sx n="72" d="100"/>
          <a:sy n="72" d="100"/>
        </p:scale>
        <p:origin x="125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A23959-1C7A-4DCD-A802-64F55608EA5E}" type="doc">
      <dgm:prSet loTypeId="urn:microsoft.com/office/officeart/2005/8/layout/hierarchy3" loCatId="list" qsTypeId="urn:microsoft.com/office/officeart/2005/8/quickstyle/simple5" qsCatId="simple" csTypeId="urn:microsoft.com/office/officeart/2005/8/colors/colorful2" csCatId="colorful" phldr="1"/>
      <dgm:spPr/>
      <dgm:t>
        <a:bodyPr/>
        <a:lstStyle/>
        <a:p>
          <a:endParaRPr lang="tr-TR"/>
        </a:p>
      </dgm:t>
    </dgm:pt>
    <dgm:pt modelId="{5974917D-A742-4BBA-AC1E-348C5B3E6946}">
      <dgm:prSet phldrT="[Metin]"/>
      <dgm:spPr/>
      <dgm:t>
        <a:bodyPr/>
        <a:lstStyle/>
        <a:p>
          <a:r>
            <a:rPr lang="tr-TR" dirty="0" smtClean="0"/>
            <a:t>SÖZSÜZ İLETİŞİM</a:t>
          </a:r>
          <a:endParaRPr lang="tr-TR" dirty="0"/>
        </a:p>
      </dgm:t>
    </dgm:pt>
    <dgm:pt modelId="{897FE715-F291-423A-8F50-763000943C44}" type="parTrans" cxnId="{1A3BDFDA-B8CC-447F-B2B4-1F84F5F4D0E4}">
      <dgm:prSet/>
      <dgm:spPr/>
      <dgm:t>
        <a:bodyPr/>
        <a:lstStyle/>
        <a:p>
          <a:endParaRPr lang="tr-TR"/>
        </a:p>
      </dgm:t>
    </dgm:pt>
    <dgm:pt modelId="{632411F7-A104-42CE-B23F-4009C1820C28}" type="sibTrans" cxnId="{1A3BDFDA-B8CC-447F-B2B4-1F84F5F4D0E4}">
      <dgm:prSet/>
      <dgm:spPr/>
      <dgm:t>
        <a:bodyPr/>
        <a:lstStyle/>
        <a:p>
          <a:endParaRPr lang="tr-TR"/>
        </a:p>
      </dgm:t>
    </dgm:pt>
    <dgm:pt modelId="{7253CE51-A23E-4DDE-826F-DFBAF833E005}">
      <dgm:prSet phldrT="[Metin]"/>
      <dgm:spPr/>
      <dgm:t>
        <a:bodyPr/>
        <a:lstStyle/>
        <a:p>
          <a:r>
            <a:rPr lang="tr-TR" dirty="0" smtClean="0"/>
            <a:t>Sesli</a:t>
          </a:r>
        </a:p>
      </dgm:t>
    </dgm:pt>
    <dgm:pt modelId="{44A9F195-38F0-46CC-B7FD-5F739AF343BE}" type="parTrans" cxnId="{DA985D82-202D-40A0-8FBC-671EC341136C}">
      <dgm:prSet/>
      <dgm:spPr/>
      <dgm:t>
        <a:bodyPr/>
        <a:lstStyle/>
        <a:p>
          <a:endParaRPr lang="tr-TR"/>
        </a:p>
      </dgm:t>
    </dgm:pt>
    <dgm:pt modelId="{5C049D51-0870-4BAA-B67E-F8ED330887A3}" type="sibTrans" cxnId="{DA985D82-202D-40A0-8FBC-671EC341136C}">
      <dgm:prSet/>
      <dgm:spPr/>
      <dgm:t>
        <a:bodyPr/>
        <a:lstStyle/>
        <a:p>
          <a:endParaRPr lang="tr-TR"/>
        </a:p>
      </dgm:t>
    </dgm:pt>
    <dgm:pt modelId="{1E030EC8-C0D1-4A20-A28F-D9C01B5B118A}">
      <dgm:prSet phldrT="[Metin]"/>
      <dgm:spPr/>
      <dgm:t>
        <a:bodyPr/>
        <a:lstStyle/>
        <a:p>
          <a:r>
            <a:rPr lang="tr-TR" dirty="0" smtClean="0"/>
            <a:t>Nesnelerle</a:t>
          </a:r>
          <a:endParaRPr lang="tr-TR" dirty="0"/>
        </a:p>
      </dgm:t>
    </dgm:pt>
    <dgm:pt modelId="{C78B48D1-C6CA-4B95-B12A-F7F1E2A9F935}" type="parTrans" cxnId="{F5F34F2E-3555-4B04-A6F0-3B46603209D3}">
      <dgm:prSet/>
      <dgm:spPr/>
      <dgm:t>
        <a:bodyPr/>
        <a:lstStyle/>
        <a:p>
          <a:endParaRPr lang="tr-TR"/>
        </a:p>
      </dgm:t>
    </dgm:pt>
    <dgm:pt modelId="{BB2F9166-05C0-4F7A-8A34-9AE016238709}" type="sibTrans" cxnId="{F5F34F2E-3555-4B04-A6F0-3B46603209D3}">
      <dgm:prSet/>
      <dgm:spPr/>
      <dgm:t>
        <a:bodyPr/>
        <a:lstStyle/>
        <a:p>
          <a:endParaRPr lang="tr-TR"/>
        </a:p>
      </dgm:t>
    </dgm:pt>
    <dgm:pt modelId="{39FBAB71-F110-4746-980D-6EEA4F608C0F}">
      <dgm:prSet phldrT="[Metin]"/>
      <dgm:spPr/>
      <dgm:t>
        <a:bodyPr/>
        <a:lstStyle/>
        <a:p>
          <a:r>
            <a:rPr lang="tr-TR" dirty="0" smtClean="0"/>
            <a:t>SÖZLÜ İLETİŞİM</a:t>
          </a:r>
          <a:endParaRPr lang="tr-TR" dirty="0"/>
        </a:p>
      </dgm:t>
    </dgm:pt>
    <dgm:pt modelId="{A29244E4-3A3B-4BA7-88AF-2CC39AD0727D}" type="parTrans" cxnId="{EDF3464F-74B4-4559-88D3-0F17ED3ABEA6}">
      <dgm:prSet/>
      <dgm:spPr/>
      <dgm:t>
        <a:bodyPr/>
        <a:lstStyle/>
        <a:p>
          <a:endParaRPr lang="tr-TR"/>
        </a:p>
      </dgm:t>
    </dgm:pt>
    <dgm:pt modelId="{230634C1-9545-47ED-A5D6-D16548EA6F2D}" type="sibTrans" cxnId="{EDF3464F-74B4-4559-88D3-0F17ED3ABEA6}">
      <dgm:prSet/>
      <dgm:spPr/>
      <dgm:t>
        <a:bodyPr/>
        <a:lstStyle/>
        <a:p>
          <a:endParaRPr lang="tr-TR"/>
        </a:p>
      </dgm:t>
    </dgm:pt>
    <dgm:pt modelId="{CB47AD4B-AA2E-44EC-BD77-ACD23343D934}">
      <dgm:prSet phldrT="[Metin]"/>
      <dgm:spPr/>
      <dgm:t>
        <a:bodyPr/>
        <a:lstStyle/>
        <a:p>
          <a:r>
            <a:rPr lang="tr-TR" dirty="0" smtClean="0"/>
            <a:t>Dinleme</a:t>
          </a:r>
          <a:endParaRPr lang="tr-TR" dirty="0"/>
        </a:p>
      </dgm:t>
    </dgm:pt>
    <dgm:pt modelId="{C5E56974-0C98-4C1D-92AC-399FA0C3EDC9}" type="parTrans" cxnId="{8235DB7A-1922-4A7D-8B54-C03C3687BE47}">
      <dgm:prSet/>
      <dgm:spPr/>
      <dgm:t>
        <a:bodyPr/>
        <a:lstStyle/>
        <a:p>
          <a:endParaRPr lang="tr-TR"/>
        </a:p>
      </dgm:t>
    </dgm:pt>
    <dgm:pt modelId="{37CCE449-3A45-4D92-9D50-E1AF06107DC3}" type="sibTrans" cxnId="{8235DB7A-1922-4A7D-8B54-C03C3687BE47}">
      <dgm:prSet/>
      <dgm:spPr/>
      <dgm:t>
        <a:bodyPr/>
        <a:lstStyle/>
        <a:p>
          <a:endParaRPr lang="tr-TR"/>
        </a:p>
      </dgm:t>
    </dgm:pt>
    <dgm:pt modelId="{8E869BAC-8ACB-419F-BEC3-C9109A8A7DDE}">
      <dgm:prSet phldrT="[Metin]"/>
      <dgm:spPr/>
      <dgm:t>
        <a:bodyPr/>
        <a:lstStyle/>
        <a:p>
          <a:r>
            <a:rPr lang="tr-TR" dirty="0" smtClean="0"/>
            <a:t>Konuşma</a:t>
          </a:r>
          <a:endParaRPr lang="tr-TR" dirty="0"/>
        </a:p>
      </dgm:t>
    </dgm:pt>
    <dgm:pt modelId="{E663D5BE-8994-4FEE-9B22-9EB8032DFE22}" type="parTrans" cxnId="{9CB92F42-C716-4815-9672-4F9408FDAF88}">
      <dgm:prSet/>
      <dgm:spPr/>
      <dgm:t>
        <a:bodyPr/>
        <a:lstStyle/>
        <a:p>
          <a:endParaRPr lang="tr-TR"/>
        </a:p>
      </dgm:t>
    </dgm:pt>
    <dgm:pt modelId="{A36BFBE5-151D-43E3-B00E-70E7BB10449C}" type="sibTrans" cxnId="{9CB92F42-C716-4815-9672-4F9408FDAF88}">
      <dgm:prSet/>
      <dgm:spPr/>
      <dgm:t>
        <a:bodyPr/>
        <a:lstStyle/>
        <a:p>
          <a:endParaRPr lang="tr-TR"/>
        </a:p>
      </dgm:t>
    </dgm:pt>
    <dgm:pt modelId="{EBAF78BD-4541-4377-A092-670169E6A1D2}">
      <dgm:prSet phldrT="[Metin]"/>
      <dgm:spPr/>
      <dgm:t>
        <a:bodyPr/>
        <a:lstStyle/>
        <a:p>
          <a:r>
            <a:rPr lang="tr-TR" dirty="0" smtClean="0"/>
            <a:t>Sessiz</a:t>
          </a:r>
        </a:p>
      </dgm:t>
    </dgm:pt>
    <dgm:pt modelId="{F2487C93-5F1A-4CB7-9A94-8E5CE0DF1087}" type="parTrans" cxnId="{C5CFA40A-4482-4245-AA2E-B96FDB6EB39B}">
      <dgm:prSet/>
      <dgm:spPr/>
      <dgm:t>
        <a:bodyPr/>
        <a:lstStyle/>
        <a:p>
          <a:endParaRPr lang="tr-TR"/>
        </a:p>
      </dgm:t>
    </dgm:pt>
    <dgm:pt modelId="{356B7EC5-E600-4DFE-B222-9EF5F2B8FF82}" type="sibTrans" cxnId="{C5CFA40A-4482-4245-AA2E-B96FDB6EB39B}">
      <dgm:prSet/>
      <dgm:spPr/>
      <dgm:t>
        <a:bodyPr/>
        <a:lstStyle/>
        <a:p>
          <a:endParaRPr lang="tr-TR"/>
        </a:p>
      </dgm:t>
    </dgm:pt>
    <dgm:pt modelId="{8CE1ABE6-60B7-4C1E-B0FA-D32BF4EBB363}" type="pres">
      <dgm:prSet presAssocID="{EAA23959-1C7A-4DCD-A802-64F55608EA5E}" presName="diagram" presStyleCnt="0">
        <dgm:presLayoutVars>
          <dgm:chPref val="1"/>
          <dgm:dir/>
          <dgm:animOne val="branch"/>
          <dgm:animLvl val="lvl"/>
          <dgm:resizeHandles/>
        </dgm:presLayoutVars>
      </dgm:prSet>
      <dgm:spPr/>
      <dgm:t>
        <a:bodyPr/>
        <a:lstStyle/>
        <a:p>
          <a:endParaRPr lang="tr-TR"/>
        </a:p>
      </dgm:t>
    </dgm:pt>
    <dgm:pt modelId="{C37895A5-4683-49E0-9816-D4D7D747BF2C}" type="pres">
      <dgm:prSet presAssocID="{5974917D-A742-4BBA-AC1E-348C5B3E6946}" presName="root" presStyleCnt="0"/>
      <dgm:spPr/>
    </dgm:pt>
    <dgm:pt modelId="{FB2B0CF7-769B-40EE-89A1-6DEA4167C06E}" type="pres">
      <dgm:prSet presAssocID="{5974917D-A742-4BBA-AC1E-348C5B3E6946}" presName="rootComposite" presStyleCnt="0"/>
      <dgm:spPr/>
    </dgm:pt>
    <dgm:pt modelId="{7E9C8E18-93DB-4DE4-8D41-3D77E9E1F8E6}" type="pres">
      <dgm:prSet presAssocID="{5974917D-A742-4BBA-AC1E-348C5B3E6946}" presName="rootText" presStyleLbl="node1" presStyleIdx="0" presStyleCnt="2" custScaleX="166299"/>
      <dgm:spPr/>
      <dgm:t>
        <a:bodyPr/>
        <a:lstStyle/>
        <a:p>
          <a:endParaRPr lang="tr-TR"/>
        </a:p>
      </dgm:t>
    </dgm:pt>
    <dgm:pt modelId="{BF6E0971-FC9E-40C7-8E87-713231028A90}" type="pres">
      <dgm:prSet presAssocID="{5974917D-A742-4BBA-AC1E-348C5B3E6946}" presName="rootConnector" presStyleLbl="node1" presStyleIdx="0" presStyleCnt="2"/>
      <dgm:spPr/>
      <dgm:t>
        <a:bodyPr/>
        <a:lstStyle/>
        <a:p>
          <a:endParaRPr lang="tr-TR"/>
        </a:p>
      </dgm:t>
    </dgm:pt>
    <dgm:pt modelId="{7FA4EF8C-F9BF-460D-B833-412BBA53D691}" type="pres">
      <dgm:prSet presAssocID="{5974917D-A742-4BBA-AC1E-348C5B3E6946}" presName="childShape" presStyleCnt="0"/>
      <dgm:spPr/>
    </dgm:pt>
    <dgm:pt modelId="{0333E61E-FBE9-48BB-B909-81A1E90C1CB4}" type="pres">
      <dgm:prSet presAssocID="{44A9F195-38F0-46CC-B7FD-5F739AF343BE}" presName="Name13" presStyleLbl="parChTrans1D2" presStyleIdx="0" presStyleCnt="5"/>
      <dgm:spPr/>
      <dgm:t>
        <a:bodyPr/>
        <a:lstStyle/>
        <a:p>
          <a:endParaRPr lang="tr-TR"/>
        </a:p>
      </dgm:t>
    </dgm:pt>
    <dgm:pt modelId="{4CD8D1CC-4AC2-4169-9B2E-A00D147D8704}" type="pres">
      <dgm:prSet presAssocID="{7253CE51-A23E-4DDE-826F-DFBAF833E005}" presName="childText" presStyleLbl="bgAcc1" presStyleIdx="0" presStyleCnt="5" custScaleX="147248" custScaleY="55206">
        <dgm:presLayoutVars>
          <dgm:bulletEnabled val="1"/>
        </dgm:presLayoutVars>
      </dgm:prSet>
      <dgm:spPr/>
      <dgm:t>
        <a:bodyPr/>
        <a:lstStyle/>
        <a:p>
          <a:endParaRPr lang="tr-TR"/>
        </a:p>
      </dgm:t>
    </dgm:pt>
    <dgm:pt modelId="{1588C0C4-136D-44D3-87C4-A33942CA64BB}" type="pres">
      <dgm:prSet presAssocID="{F2487C93-5F1A-4CB7-9A94-8E5CE0DF1087}" presName="Name13" presStyleLbl="parChTrans1D2" presStyleIdx="1" presStyleCnt="5"/>
      <dgm:spPr/>
      <dgm:t>
        <a:bodyPr/>
        <a:lstStyle/>
        <a:p>
          <a:endParaRPr lang="tr-TR"/>
        </a:p>
      </dgm:t>
    </dgm:pt>
    <dgm:pt modelId="{732E791E-1E8B-4545-B844-B254EBE4CEFB}" type="pres">
      <dgm:prSet presAssocID="{EBAF78BD-4541-4377-A092-670169E6A1D2}" presName="childText" presStyleLbl="bgAcc1" presStyleIdx="1" presStyleCnt="5" custScaleX="147248" custScaleY="55206">
        <dgm:presLayoutVars>
          <dgm:bulletEnabled val="1"/>
        </dgm:presLayoutVars>
      </dgm:prSet>
      <dgm:spPr/>
      <dgm:t>
        <a:bodyPr/>
        <a:lstStyle/>
        <a:p>
          <a:endParaRPr lang="tr-TR"/>
        </a:p>
      </dgm:t>
    </dgm:pt>
    <dgm:pt modelId="{49B43BEA-4259-4824-8D16-894D40C04440}" type="pres">
      <dgm:prSet presAssocID="{C78B48D1-C6CA-4B95-B12A-F7F1E2A9F935}" presName="Name13" presStyleLbl="parChTrans1D2" presStyleIdx="2" presStyleCnt="5"/>
      <dgm:spPr/>
      <dgm:t>
        <a:bodyPr/>
        <a:lstStyle/>
        <a:p>
          <a:endParaRPr lang="tr-TR"/>
        </a:p>
      </dgm:t>
    </dgm:pt>
    <dgm:pt modelId="{22C9C668-EE99-4201-A3B6-CC5DB35758AB}" type="pres">
      <dgm:prSet presAssocID="{1E030EC8-C0D1-4A20-A28F-D9C01B5B118A}" presName="childText" presStyleLbl="bgAcc1" presStyleIdx="2" presStyleCnt="5" custScaleX="147248" custScaleY="55206">
        <dgm:presLayoutVars>
          <dgm:bulletEnabled val="1"/>
        </dgm:presLayoutVars>
      </dgm:prSet>
      <dgm:spPr/>
      <dgm:t>
        <a:bodyPr/>
        <a:lstStyle/>
        <a:p>
          <a:endParaRPr lang="tr-TR"/>
        </a:p>
      </dgm:t>
    </dgm:pt>
    <dgm:pt modelId="{D0F47F14-D289-4976-9E74-937216ADD0A2}" type="pres">
      <dgm:prSet presAssocID="{39FBAB71-F110-4746-980D-6EEA4F608C0F}" presName="root" presStyleCnt="0"/>
      <dgm:spPr/>
    </dgm:pt>
    <dgm:pt modelId="{86E3B974-3F1B-4534-B178-55F9285A61AC}" type="pres">
      <dgm:prSet presAssocID="{39FBAB71-F110-4746-980D-6EEA4F608C0F}" presName="rootComposite" presStyleCnt="0"/>
      <dgm:spPr/>
    </dgm:pt>
    <dgm:pt modelId="{C38EB2A9-5BDD-49A9-8C3D-A3AAC5EE5152}" type="pres">
      <dgm:prSet presAssocID="{39FBAB71-F110-4746-980D-6EEA4F608C0F}" presName="rootText" presStyleLbl="node1" presStyleIdx="1" presStyleCnt="2" custScaleX="161474"/>
      <dgm:spPr/>
      <dgm:t>
        <a:bodyPr/>
        <a:lstStyle/>
        <a:p>
          <a:endParaRPr lang="tr-TR"/>
        </a:p>
      </dgm:t>
    </dgm:pt>
    <dgm:pt modelId="{F7E69367-4F96-4645-80AB-23B2A7A23CAC}" type="pres">
      <dgm:prSet presAssocID="{39FBAB71-F110-4746-980D-6EEA4F608C0F}" presName="rootConnector" presStyleLbl="node1" presStyleIdx="1" presStyleCnt="2"/>
      <dgm:spPr/>
      <dgm:t>
        <a:bodyPr/>
        <a:lstStyle/>
        <a:p>
          <a:endParaRPr lang="tr-TR"/>
        </a:p>
      </dgm:t>
    </dgm:pt>
    <dgm:pt modelId="{38C5DCDE-AB90-46E9-8C67-E9ADC9E49B0D}" type="pres">
      <dgm:prSet presAssocID="{39FBAB71-F110-4746-980D-6EEA4F608C0F}" presName="childShape" presStyleCnt="0"/>
      <dgm:spPr/>
    </dgm:pt>
    <dgm:pt modelId="{561DDE4D-898E-451A-B49B-8AC0D316D205}" type="pres">
      <dgm:prSet presAssocID="{C5E56974-0C98-4C1D-92AC-399FA0C3EDC9}" presName="Name13" presStyleLbl="parChTrans1D2" presStyleIdx="3" presStyleCnt="5"/>
      <dgm:spPr/>
      <dgm:t>
        <a:bodyPr/>
        <a:lstStyle/>
        <a:p>
          <a:endParaRPr lang="tr-TR"/>
        </a:p>
      </dgm:t>
    </dgm:pt>
    <dgm:pt modelId="{C42D4247-7F6C-44E9-8A7E-B3A1B1C87F64}" type="pres">
      <dgm:prSet presAssocID="{CB47AD4B-AA2E-44EC-BD77-ACD23343D934}" presName="childText" presStyleLbl="bgAcc1" presStyleIdx="3" presStyleCnt="5" custScaleX="144281" custScaleY="49102">
        <dgm:presLayoutVars>
          <dgm:bulletEnabled val="1"/>
        </dgm:presLayoutVars>
      </dgm:prSet>
      <dgm:spPr/>
      <dgm:t>
        <a:bodyPr/>
        <a:lstStyle/>
        <a:p>
          <a:endParaRPr lang="tr-TR"/>
        </a:p>
      </dgm:t>
    </dgm:pt>
    <dgm:pt modelId="{ADD3A821-9380-4822-B249-54502C1DBC32}" type="pres">
      <dgm:prSet presAssocID="{E663D5BE-8994-4FEE-9B22-9EB8032DFE22}" presName="Name13" presStyleLbl="parChTrans1D2" presStyleIdx="4" presStyleCnt="5"/>
      <dgm:spPr/>
      <dgm:t>
        <a:bodyPr/>
        <a:lstStyle/>
        <a:p>
          <a:endParaRPr lang="tr-TR"/>
        </a:p>
      </dgm:t>
    </dgm:pt>
    <dgm:pt modelId="{D8A855A0-E17E-4C9D-8B43-FCD9FEA0ACA8}" type="pres">
      <dgm:prSet presAssocID="{8E869BAC-8ACB-419F-BEC3-C9109A8A7DDE}" presName="childText" presStyleLbl="bgAcc1" presStyleIdx="4" presStyleCnt="5" custScaleX="144281" custScaleY="49102">
        <dgm:presLayoutVars>
          <dgm:bulletEnabled val="1"/>
        </dgm:presLayoutVars>
      </dgm:prSet>
      <dgm:spPr/>
      <dgm:t>
        <a:bodyPr/>
        <a:lstStyle/>
        <a:p>
          <a:endParaRPr lang="tr-TR"/>
        </a:p>
      </dgm:t>
    </dgm:pt>
  </dgm:ptLst>
  <dgm:cxnLst>
    <dgm:cxn modelId="{CDE83F57-1460-4706-A1C3-9EB4A200388F}" type="presOf" srcId="{CB47AD4B-AA2E-44EC-BD77-ACD23343D934}" destId="{C42D4247-7F6C-44E9-8A7E-B3A1B1C87F64}" srcOrd="0" destOrd="0" presId="urn:microsoft.com/office/officeart/2005/8/layout/hierarchy3"/>
    <dgm:cxn modelId="{70D824B5-55FD-43A8-8819-37FE2B034431}" type="presOf" srcId="{C78B48D1-C6CA-4B95-B12A-F7F1E2A9F935}" destId="{49B43BEA-4259-4824-8D16-894D40C04440}" srcOrd="0" destOrd="0" presId="urn:microsoft.com/office/officeart/2005/8/layout/hierarchy3"/>
    <dgm:cxn modelId="{FD464CE2-570C-45A4-A202-E5156EECE1CA}" type="presOf" srcId="{7253CE51-A23E-4DDE-826F-DFBAF833E005}" destId="{4CD8D1CC-4AC2-4169-9B2E-A00D147D8704}" srcOrd="0" destOrd="0" presId="urn:microsoft.com/office/officeart/2005/8/layout/hierarchy3"/>
    <dgm:cxn modelId="{EDF3464F-74B4-4559-88D3-0F17ED3ABEA6}" srcId="{EAA23959-1C7A-4DCD-A802-64F55608EA5E}" destId="{39FBAB71-F110-4746-980D-6EEA4F608C0F}" srcOrd="1" destOrd="0" parTransId="{A29244E4-3A3B-4BA7-88AF-2CC39AD0727D}" sibTransId="{230634C1-9545-47ED-A5D6-D16548EA6F2D}"/>
    <dgm:cxn modelId="{8235DB7A-1922-4A7D-8B54-C03C3687BE47}" srcId="{39FBAB71-F110-4746-980D-6EEA4F608C0F}" destId="{CB47AD4B-AA2E-44EC-BD77-ACD23343D934}" srcOrd="0" destOrd="0" parTransId="{C5E56974-0C98-4C1D-92AC-399FA0C3EDC9}" sibTransId="{37CCE449-3A45-4D92-9D50-E1AF06107DC3}"/>
    <dgm:cxn modelId="{342DAFE3-A0BE-4260-9B45-415381688890}" type="presOf" srcId="{5974917D-A742-4BBA-AC1E-348C5B3E6946}" destId="{7E9C8E18-93DB-4DE4-8D41-3D77E9E1F8E6}" srcOrd="0" destOrd="0" presId="urn:microsoft.com/office/officeart/2005/8/layout/hierarchy3"/>
    <dgm:cxn modelId="{A55B6AB5-39B4-4D35-AF6B-9DB2DABABDA1}" type="presOf" srcId="{8E869BAC-8ACB-419F-BEC3-C9109A8A7DDE}" destId="{D8A855A0-E17E-4C9D-8B43-FCD9FEA0ACA8}" srcOrd="0" destOrd="0" presId="urn:microsoft.com/office/officeart/2005/8/layout/hierarchy3"/>
    <dgm:cxn modelId="{63D70918-1388-406D-84F8-6E65DEC23BB2}" type="presOf" srcId="{1E030EC8-C0D1-4A20-A28F-D9C01B5B118A}" destId="{22C9C668-EE99-4201-A3B6-CC5DB35758AB}" srcOrd="0" destOrd="0" presId="urn:microsoft.com/office/officeart/2005/8/layout/hierarchy3"/>
    <dgm:cxn modelId="{1A3BDFDA-B8CC-447F-B2B4-1F84F5F4D0E4}" srcId="{EAA23959-1C7A-4DCD-A802-64F55608EA5E}" destId="{5974917D-A742-4BBA-AC1E-348C5B3E6946}" srcOrd="0" destOrd="0" parTransId="{897FE715-F291-423A-8F50-763000943C44}" sibTransId="{632411F7-A104-42CE-B23F-4009C1820C28}"/>
    <dgm:cxn modelId="{9E8383B6-E37F-4B41-8F6A-018742A03383}" type="presOf" srcId="{EBAF78BD-4541-4377-A092-670169E6A1D2}" destId="{732E791E-1E8B-4545-B844-B254EBE4CEFB}" srcOrd="0" destOrd="0" presId="urn:microsoft.com/office/officeart/2005/8/layout/hierarchy3"/>
    <dgm:cxn modelId="{2C38C779-9918-4F1A-BF65-7711A0444A7E}" type="presOf" srcId="{EAA23959-1C7A-4DCD-A802-64F55608EA5E}" destId="{8CE1ABE6-60B7-4C1E-B0FA-D32BF4EBB363}" srcOrd="0" destOrd="0" presId="urn:microsoft.com/office/officeart/2005/8/layout/hierarchy3"/>
    <dgm:cxn modelId="{312B8F68-5139-4744-80B7-6745C7DD499F}" type="presOf" srcId="{E663D5BE-8994-4FEE-9B22-9EB8032DFE22}" destId="{ADD3A821-9380-4822-B249-54502C1DBC32}" srcOrd="0" destOrd="0" presId="urn:microsoft.com/office/officeart/2005/8/layout/hierarchy3"/>
    <dgm:cxn modelId="{C5CFA40A-4482-4245-AA2E-B96FDB6EB39B}" srcId="{5974917D-A742-4BBA-AC1E-348C5B3E6946}" destId="{EBAF78BD-4541-4377-A092-670169E6A1D2}" srcOrd="1" destOrd="0" parTransId="{F2487C93-5F1A-4CB7-9A94-8E5CE0DF1087}" sibTransId="{356B7EC5-E600-4DFE-B222-9EF5F2B8FF82}"/>
    <dgm:cxn modelId="{F5F34F2E-3555-4B04-A6F0-3B46603209D3}" srcId="{5974917D-A742-4BBA-AC1E-348C5B3E6946}" destId="{1E030EC8-C0D1-4A20-A28F-D9C01B5B118A}" srcOrd="2" destOrd="0" parTransId="{C78B48D1-C6CA-4B95-B12A-F7F1E2A9F935}" sibTransId="{BB2F9166-05C0-4F7A-8A34-9AE016238709}"/>
    <dgm:cxn modelId="{20353257-D0D7-4364-A76C-E8FB097CE6B8}" type="presOf" srcId="{44A9F195-38F0-46CC-B7FD-5F739AF343BE}" destId="{0333E61E-FBE9-48BB-B909-81A1E90C1CB4}" srcOrd="0" destOrd="0" presId="urn:microsoft.com/office/officeart/2005/8/layout/hierarchy3"/>
    <dgm:cxn modelId="{D6B79A6A-16F3-4A80-BC74-3A8780F2796A}" type="presOf" srcId="{39FBAB71-F110-4746-980D-6EEA4F608C0F}" destId="{C38EB2A9-5BDD-49A9-8C3D-A3AAC5EE5152}" srcOrd="0" destOrd="0" presId="urn:microsoft.com/office/officeart/2005/8/layout/hierarchy3"/>
    <dgm:cxn modelId="{015BD8AB-22A1-481E-A7E1-D0C37D0935B0}" type="presOf" srcId="{F2487C93-5F1A-4CB7-9A94-8E5CE0DF1087}" destId="{1588C0C4-136D-44D3-87C4-A33942CA64BB}" srcOrd="0" destOrd="0" presId="urn:microsoft.com/office/officeart/2005/8/layout/hierarchy3"/>
    <dgm:cxn modelId="{A3BE20DB-D7C0-4B31-B97A-C7C3CF8746B0}" type="presOf" srcId="{C5E56974-0C98-4C1D-92AC-399FA0C3EDC9}" destId="{561DDE4D-898E-451A-B49B-8AC0D316D205}" srcOrd="0" destOrd="0" presId="urn:microsoft.com/office/officeart/2005/8/layout/hierarchy3"/>
    <dgm:cxn modelId="{2293982D-3150-42B1-99E9-CF21D607CE94}" type="presOf" srcId="{39FBAB71-F110-4746-980D-6EEA4F608C0F}" destId="{F7E69367-4F96-4645-80AB-23B2A7A23CAC}" srcOrd="1" destOrd="0" presId="urn:microsoft.com/office/officeart/2005/8/layout/hierarchy3"/>
    <dgm:cxn modelId="{9CB92F42-C716-4815-9672-4F9408FDAF88}" srcId="{39FBAB71-F110-4746-980D-6EEA4F608C0F}" destId="{8E869BAC-8ACB-419F-BEC3-C9109A8A7DDE}" srcOrd="1" destOrd="0" parTransId="{E663D5BE-8994-4FEE-9B22-9EB8032DFE22}" sibTransId="{A36BFBE5-151D-43E3-B00E-70E7BB10449C}"/>
    <dgm:cxn modelId="{6D4C5526-93F0-49B1-8AB1-35A439D32125}" type="presOf" srcId="{5974917D-A742-4BBA-AC1E-348C5B3E6946}" destId="{BF6E0971-FC9E-40C7-8E87-713231028A90}" srcOrd="1" destOrd="0" presId="urn:microsoft.com/office/officeart/2005/8/layout/hierarchy3"/>
    <dgm:cxn modelId="{DA985D82-202D-40A0-8FBC-671EC341136C}" srcId="{5974917D-A742-4BBA-AC1E-348C5B3E6946}" destId="{7253CE51-A23E-4DDE-826F-DFBAF833E005}" srcOrd="0" destOrd="0" parTransId="{44A9F195-38F0-46CC-B7FD-5F739AF343BE}" sibTransId="{5C049D51-0870-4BAA-B67E-F8ED330887A3}"/>
    <dgm:cxn modelId="{0066BF6D-E364-4D94-84D5-4094899873C9}" type="presParOf" srcId="{8CE1ABE6-60B7-4C1E-B0FA-D32BF4EBB363}" destId="{C37895A5-4683-49E0-9816-D4D7D747BF2C}" srcOrd="0" destOrd="0" presId="urn:microsoft.com/office/officeart/2005/8/layout/hierarchy3"/>
    <dgm:cxn modelId="{705319FA-8B44-4162-875B-4BA70EA166F0}" type="presParOf" srcId="{C37895A5-4683-49E0-9816-D4D7D747BF2C}" destId="{FB2B0CF7-769B-40EE-89A1-6DEA4167C06E}" srcOrd="0" destOrd="0" presId="urn:microsoft.com/office/officeart/2005/8/layout/hierarchy3"/>
    <dgm:cxn modelId="{2FF19358-01A4-453A-A9E1-1EA9E7DB6980}" type="presParOf" srcId="{FB2B0CF7-769B-40EE-89A1-6DEA4167C06E}" destId="{7E9C8E18-93DB-4DE4-8D41-3D77E9E1F8E6}" srcOrd="0" destOrd="0" presId="urn:microsoft.com/office/officeart/2005/8/layout/hierarchy3"/>
    <dgm:cxn modelId="{1C89DC02-66B0-4AF9-BFD9-07D173ACBB91}" type="presParOf" srcId="{FB2B0CF7-769B-40EE-89A1-6DEA4167C06E}" destId="{BF6E0971-FC9E-40C7-8E87-713231028A90}" srcOrd="1" destOrd="0" presId="urn:microsoft.com/office/officeart/2005/8/layout/hierarchy3"/>
    <dgm:cxn modelId="{01854B3C-1BB5-4256-8EC5-F9FB30BA716A}" type="presParOf" srcId="{C37895A5-4683-49E0-9816-D4D7D747BF2C}" destId="{7FA4EF8C-F9BF-460D-B833-412BBA53D691}" srcOrd="1" destOrd="0" presId="urn:microsoft.com/office/officeart/2005/8/layout/hierarchy3"/>
    <dgm:cxn modelId="{AEB40D8A-53DF-4D99-A179-6F27AA3A41ED}" type="presParOf" srcId="{7FA4EF8C-F9BF-460D-B833-412BBA53D691}" destId="{0333E61E-FBE9-48BB-B909-81A1E90C1CB4}" srcOrd="0" destOrd="0" presId="urn:microsoft.com/office/officeart/2005/8/layout/hierarchy3"/>
    <dgm:cxn modelId="{F37C70D8-D174-47F6-ADEB-4E14F8659B24}" type="presParOf" srcId="{7FA4EF8C-F9BF-460D-B833-412BBA53D691}" destId="{4CD8D1CC-4AC2-4169-9B2E-A00D147D8704}" srcOrd="1" destOrd="0" presId="urn:microsoft.com/office/officeart/2005/8/layout/hierarchy3"/>
    <dgm:cxn modelId="{AA5F23B1-9E0F-436D-947A-8AAD45FF9C61}" type="presParOf" srcId="{7FA4EF8C-F9BF-460D-B833-412BBA53D691}" destId="{1588C0C4-136D-44D3-87C4-A33942CA64BB}" srcOrd="2" destOrd="0" presId="urn:microsoft.com/office/officeart/2005/8/layout/hierarchy3"/>
    <dgm:cxn modelId="{00EF8849-3A7B-4DFE-81B4-FA21454BED6F}" type="presParOf" srcId="{7FA4EF8C-F9BF-460D-B833-412BBA53D691}" destId="{732E791E-1E8B-4545-B844-B254EBE4CEFB}" srcOrd="3" destOrd="0" presId="urn:microsoft.com/office/officeart/2005/8/layout/hierarchy3"/>
    <dgm:cxn modelId="{CF0DF052-D44A-4C8A-80CB-2A6B00A6BDEA}" type="presParOf" srcId="{7FA4EF8C-F9BF-460D-B833-412BBA53D691}" destId="{49B43BEA-4259-4824-8D16-894D40C04440}" srcOrd="4" destOrd="0" presId="urn:microsoft.com/office/officeart/2005/8/layout/hierarchy3"/>
    <dgm:cxn modelId="{211FACE8-533B-4A3C-BFF6-307B890688F8}" type="presParOf" srcId="{7FA4EF8C-F9BF-460D-B833-412BBA53D691}" destId="{22C9C668-EE99-4201-A3B6-CC5DB35758AB}" srcOrd="5" destOrd="0" presId="urn:microsoft.com/office/officeart/2005/8/layout/hierarchy3"/>
    <dgm:cxn modelId="{5DD8C516-59E0-486F-8559-6B928994ECFA}" type="presParOf" srcId="{8CE1ABE6-60B7-4C1E-B0FA-D32BF4EBB363}" destId="{D0F47F14-D289-4976-9E74-937216ADD0A2}" srcOrd="1" destOrd="0" presId="urn:microsoft.com/office/officeart/2005/8/layout/hierarchy3"/>
    <dgm:cxn modelId="{68D2C78D-D656-424B-9D90-1BF9C2520761}" type="presParOf" srcId="{D0F47F14-D289-4976-9E74-937216ADD0A2}" destId="{86E3B974-3F1B-4534-B178-55F9285A61AC}" srcOrd="0" destOrd="0" presId="urn:microsoft.com/office/officeart/2005/8/layout/hierarchy3"/>
    <dgm:cxn modelId="{42110018-47C6-495C-BF6B-7D8C13E3741D}" type="presParOf" srcId="{86E3B974-3F1B-4534-B178-55F9285A61AC}" destId="{C38EB2A9-5BDD-49A9-8C3D-A3AAC5EE5152}" srcOrd="0" destOrd="0" presId="urn:microsoft.com/office/officeart/2005/8/layout/hierarchy3"/>
    <dgm:cxn modelId="{B382E3EF-83D0-4FA6-A1B9-6A34711199D7}" type="presParOf" srcId="{86E3B974-3F1B-4534-B178-55F9285A61AC}" destId="{F7E69367-4F96-4645-80AB-23B2A7A23CAC}" srcOrd="1" destOrd="0" presId="urn:microsoft.com/office/officeart/2005/8/layout/hierarchy3"/>
    <dgm:cxn modelId="{019596FE-AC96-4D75-8CE4-B9D8E5E6B86D}" type="presParOf" srcId="{D0F47F14-D289-4976-9E74-937216ADD0A2}" destId="{38C5DCDE-AB90-46E9-8C67-E9ADC9E49B0D}" srcOrd="1" destOrd="0" presId="urn:microsoft.com/office/officeart/2005/8/layout/hierarchy3"/>
    <dgm:cxn modelId="{4880A62D-D73C-4429-83B3-E54BB5477D64}" type="presParOf" srcId="{38C5DCDE-AB90-46E9-8C67-E9ADC9E49B0D}" destId="{561DDE4D-898E-451A-B49B-8AC0D316D205}" srcOrd="0" destOrd="0" presId="urn:microsoft.com/office/officeart/2005/8/layout/hierarchy3"/>
    <dgm:cxn modelId="{3D6CB397-8C31-4357-A7E2-EE90EF79751B}" type="presParOf" srcId="{38C5DCDE-AB90-46E9-8C67-E9ADC9E49B0D}" destId="{C42D4247-7F6C-44E9-8A7E-B3A1B1C87F64}" srcOrd="1" destOrd="0" presId="urn:microsoft.com/office/officeart/2005/8/layout/hierarchy3"/>
    <dgm:cxn modelId="{040FDE4B-0D84-4E26-B956-78774C5551B9}" type="presParOf" srcId="{38C5DCDE-AB90-46E9-8C67-E9ADC9E49B0D}" destId="{ADD3A821-9380-4822-B249-54502C1DBC32}" srcOrd="2" destOrd="0" presId="urn:microsoft.com/office/officeart/2005/8/layout/hierarchy3"/>
    <dgm:cxn modelId="{C36C7622-AC5A-4DC5-864C-95D597D14D8C}" type="presParOf" srcId="{38C5DCDE-AB90-46E9-8C67-E9ADC9E49B0D}" destId="{D8A855A0-E17E-4C9D-8B43-FCD9FEA0ACA8}" srcOrd="3"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2ADC62-D22C-4AD4-967B-C0988AC9F064}" type="doc">
      <dgm:prSet loTypeId="urn:microsoft.com/office/officeart/2005/8/layout/process4" loCatId="process" qsTypeId="urn:microsoft.com/office/officeart/2005/8/quickstyle/3d2" qsCatId="3D" csTypeId="urn:microsoft.com/office/officeart/2005/8/colors/colorful4" csCatId="colorful" phldr="1"/>
      <dgm:spPr/>
      <dgm:t>
        <a:bodyPr/>
        <a:lstStyle/>
        <a:p>
          <a:endParaRPr lang="tr-TR"/>
        </a:p>
      </dgm:t>
    </dgm:pt>
    <dgm:pt modelId="{AF7069DD-1D7B-4C8B-B1E9-B5638D3CCED9}">
      <dgm:prSet phldrT="[Metin]" custT="1"/>
      <dgm:spPr/>
      <dgm:t>
        <a:bodyPr/>
        <a:lstStyle/>
        <a:p>
          <a:pPr algn="ctr"/>
          <a:r>
            <a:rPr lang="tr-TR" sz="1800" b="1" dirty="0" smtClean="0">
              <a:solidFill>
                <a:schemeClr val="tx1"/>
              </a:solidFill>
              <a:effectLst/>
            </a:rPr>
            <a:t>DAVRANIŞIN  TANIMI</a:t>
          </a:r>
          <a:endParaRPr lang="tr-TR" sz="1800" b="1" dirty="0">
            <a:solidFill>
              <a:schemeClr val="tx1"/>
            </a:solidFill>
          </a:endParaRPr>
        </a:p>
      </dgm:t>
    </dgm:pt>
    <dgm:pt modelId="{A2E9AD43-5752-4A9D-AF3B-5EF8F5032D30}" type="parTrans" cxnId="{9BBDD2B7-2BD3-4FA4-AC08-8EFFB5EA8F05}">
      <dgm:prSet/>
      <dgm:spPr/>
      <dgm:t>
        <a:bodyPr/>
        <a:lstStyle/>
        <a:p>
          <a:pPr algn="l"/>
          <a:endParaRPr lang="tr-TR" sz="800" b="1">
            <a:solidFill>
              <a:schemeClr val="tx1"/>
            </a:solidFill>
          </a:endParaRPr>
        </a:p>
      </dgm:t>
    </dgm:pt>
    <dgm:pt modelId="{7E53D608-A215-47D5-B28D-3DEF8902C1C2}" type="sibTrans" cxnId="{9BBDD2B7-2BD3-4FA4-AC08-8EFFB5EA8F05}">
      <dgm:prSet/>
      <dgm:spPr/>
      <dgm:t>
        <a:bodyPr/>
        <a:lstStyle/>
        <a:p>
          <a:pPr algn="l"/>
          <a:endParaRPr lang="tr-TR" sz="800" b="1">
            <a:solidFill>
              <a:schemeClr val="tx1"/>
            </a:solidFill>
          </a:endParaRPr>
        </a:p>
      </dgm:t>
    </dgm:pt>
    <dgm:pt modelId="{F0BE9C4F-C9C5-4270-AD40-4C8BB8A5F057}">
      <dgm:prSet phldrT="[Metin]" custT="1"/>
      <dgm:spPr/>
      <dgm:t>
        <a:bodyPr/>
        <a:lstStyle/>
        <a:p>
          <a:pPr algn="ctr"/>
          <a:r>
            <a:rPr lang="tr-TR" sz="2000" b="1" dirty="0" smtClean="0">
              <a:solidFill>
                <a:schemeClr val="tx1"/>
              </a:solidFill>
              <a:effectLst/>
            </a:rPr>
            <a:t>Davranışının yorum katılmadan ne ise aynen ifade edilmesi   </a:t>
          </a:r>
          <a:endParaRPr lang="tr-TR" sz="2000" b="1" dirty="0">
            <a:solidFill>
              <a:schemeClr val="tx1"/>
            </a:solidFill>
          </a:endParaRPr>
        </a:p>
      </dgm:t>
    </dgm:pt>
    <dgm:pt modelId="{6AAF8AD7-780C-42F5-8AE3-5E3E0A9D7478}" type="parTrans" cxnId="{F6B23BA3-4D80-450B-A8BD-624EF7F74AC3}">
      <dgm:prSet/>
      <dgm:spPr/>
      <dgm:t>
        <a:bodyPr/>
        <a:lstStyle/>
        <a:p>
          <a:pPr algn="l"/>
          <a:endParaRPr lang="tr-TR" sz="800" b="1">
            <a:solidFill>
              <a:schemeClr val="tx1"/>
            </a:solidFill>
          </a:endParaRPr>
        </a:p>
      </dgm:t>
    </dgm:pt>
    <dgm:pt modelId="{772522C3-DB74-49D7-982B-45B1C6692013}" type="sibTrans" cxnId="{F6B23BA3-4D80-450B-A8BD-624EF7F74AC3}">
      <dgm:prSet/>
      <dgm:spPr/>
      <dgm:t>
        <a:bodyPr/>
        <a:lstStyle/>
        <a:p>
          <a:pPr algn="l"/>
          <a:endParaRPr lang="tr-TR" sz="800" b="1">
            <a:solidFill>
              <a:schemeClr val="tx1"/>
            </a:solidFill>
          </a:endParaRPr>
        </a:p>
      </dgm:t>
    </dgm:pt>
    <dgm:pt modelId="{1349DD79-8811-47AE-A172-336E5F809E8C}">
      <dgm:prSet phldrT="[Metin]" custT="1"/>
      <dgm:spPr/>
      <dgm:t>
        <a:bodyPr/>
        <a:lstStyle/>
        <a:p>
          <a:pPr algn="ctr"/>
          <a:r>
            <a:rPr lang="tr-TR" sz="2000" b="1" dirty="0" smtClean="0">
              <a:solidFill>
                <a:schemeClr val="tx1"/>
              </a:solidFill>
              <a:effectLst/>
            </a:rPr>
            <a:t>SOMUT ETKİ</a:t>
          </a:r>
          <a:endParaRPr lang="tr-TR" sz="2000" b="1" dirty="0">
            <a:solidFill>
              <a:schemeClr val="tx1"/>
            </a:solidFill>
          </a:endParaRPr>
        </a:p>
      </dgm:t>
    </dgm:pt>
    <dgm:pt modelId="{8BC293FC-E60A-4B72-AEE1-2869063D1B0F}" type="parTrans" cxnId="{498DF3AC-72D2-4DCB-A957-2DF01D06C10A}">
      <dgm:prSet/>
      <dgm:spPr/>
      <dgm:t>
        <a:bodyPr/>
        <a:lstStyle/>
        <a:p>
          <a:pPr algn="l"/>
          <a:endParaRPr lang="tr-TR" sz="800" b="1">
            <a:solidFill>
              <a:schemeClr val="tx1"/>
            </a:solidFill>
          </a:endParaRPr>
        </a:p>
      </dgm:t>
    </dgm:pt>
    <dgm:pt modelId="{2EAED58C-1B22-4A57-BC96-255509547873}" type="sibTrans" cxnId="{498DF3AC-72D2-4DCB-A957-2DF01D06C10A}">
      <dgm:prSet/>
      <dgm:spPr/>
      <dgm:t>
        <a:bodyPr/>
        <a:lstStyle/>
        <a:p>
          <a:pPr algn="l"/>
          <a:endParaRPr lang="tr-TR" sz="800" b="1">
            <a:solidFill>
              <a:schemeClr val="tx1"/>
            </a:solidFill>
          </a:endParaRPr>
        </a:p>
      </dgm:t>
    </dgm:pt>
    <dgm:pt modelId="{504F84F5-14F8-4A91-85D1-C36BDF384DF2}">
      <dgm:prSet phldrT="[Metin]" custT="1"/>
      <dgm:spPr/>
      <dgm:t>
        <a:bodyPr/>
        <a:lstStyle/>
        <a:p>
          <a:pPr algn="ctr"/>
          <a:r>
            <a:rPr lang="tr-TR" sz="2000" b="1" dirty="0" smtClean="0">
              <a:solidFill>
                <a:schemeClr val="tx1"/>
              </a:solidFill>
              <a:effectLst/>
            </a:rPr>
            <a:t>Para, zaman, emek, Sağlık, enerji kaybının ifade edilmesi</a:t>
          </a:r>
          <a:endParaRPr lang="tr-TR" sz="2000" b="1" dirty="0">
            <a:solidFill>
              <a:schemeClr val="tx1"/>
            </a:solidFill>
          </a:endParaRPr>
        </a:p>
      </dgm:t>
    </dgm:pt>
    <dgm:pt modelId="{0F9E2A10-66ED-4070-BD26-A70C9661E0FA}" type="parTrans" cxnId="{8AC96EDC-9266-471F-A3D4-9D0ED29EF39D}">
      <dgm:prSet/>
      <dgm:spPr/>
      <dgm:t>
        <a:bodyPr/>
        <a:lstStyle/>
        <a:p>
          <a:pPr algn="l"/>
          <a:endParaRPr lang="tr-TR" sz="800" b="1">
            <a:solidFill>
              <a:schemeClr val="tx1"/>
            </a:solidFill>
          </a:endParaRPr>
        </a:p>
      </dgm:t>
    </dgm:pt>
    <dgm:pt modelId="{62F7A4B6-447B-4823-AB1E-5C9A0E11263E}" type="sibTrans" cxnId="{8AC96EDC-9266-471F-A3D4-9D0ED29EF39D}">
      <dgm:prSet/>
      <dgm:spPr/>
      <dgm:t>
        <a:bodyPr/>
        <a:lstStyle/>
        <a:p>
          <a:pPr algn="l"/>
          <a:endParaRPr lang="tr-TR" sz="800" b="1">
            <a:solidFill>
              <a:schemeClr val="tx1"/>
            </a:solidFill>
          </a:endParaRPr>
        </a:p>
      </dgm:t>
    </dgm:pt>
    <dgm:pt modelId="{29B20998-C014-430C-94C4-9164D090645F}">
      <dgm:prSet phldrT="[Metin]" custT="1"/>
      <dgm:spPr/>
      <dgm:t>
        <a:bodyPr/>
        <a:lstStyle/>
        <a:p>
          <a:pPr algn="ctr"/>
          <a:r>
            <a:rPr lang="tr-TR" sz="1800" b="1" dirty="0" smtClean="0">
              <a:solidFill>
                <a:schemeClr val="tx1"/>
              </a:solidFill>
              <a:effectLst/>
            </a:rPr>
            <a:t>DUYGUNUN İFADESİ</a:t>
          </a:r>
          <a:endParaRPr lang="tr-TR" sz="1800" b="1" dirty="0">
            <a:solidFill>
              <a:schemeClr val="tx1"/>
            </a:solidFill>
          </a:endParaRPr>
        </a:p>
      </dgm:t>
    </dgm:pt>
    <dgm:pt modelId="{4DC613A9-B7D2-4D4E-9AED-A6CDA2624291}" type="parTrans" cxnId="{5814FCF2-0D09-4220-AD1D-DC3662F620F3}">
      <dgm:prSet/>
      <dgm:spPr/>
      <dgm:t>
        <a:bodyPr/>
        <a:lstStyle/>
        <a:p>
          <a:pPr algn="l"/>
          <a:endParaRPr lang="tr-TR" sz="800" b="1">
            <a:solidFill>
              <a:schemeClr val="tx1"/>
            </a:solidFill>
          </a:endParaRPr>
        </a:p>
      </dgm:t>
    </dgm:pt>
    <dgm:pt modelId="{40648206-E5F1-469B-A36D-868142A4C38E}" type="sibTrans" cxnId="{5814FCF2-0D09-4220-AD1D-DC3662F620F3}">
      <dgm:prSet/>
      <dgm:spPr/>
      <dgm:t>
        <a:bodyPr/>
        <a:lstStyle/>
        <a:p>
          <a:pPr algn="l"/>
          <a:endParaRPr lang="tr-TR" sz="800" b="1">
            <a:solidFill>
              <a:schemeClr val="tx1"/>
            </a:solidFill>
          </a:endParaRPr>
        </a:p>
      </dgm:t>
    </dgm:pt>
    <dgm:pt modelId="{16AF4007-E172-4C58-806A-9448778D8CC4}">
      <dgm:prSet phldrT="[Metin]" custT="1"/>
      <dgm:spPr/>
      <dgm:t>
        <a:bodyPr/>
        <a:lstStyle/>
        <a:p>
          <a:pPr algn="ctr"/>
          <a:r>
            <a:rPr lang="tr-TR" sz="2000" b="1" dirty="0" smtClean="0">
              <a:solidFill>
                <a:schemeClr val="tx1"/>
              </a:solidFill>
              <a:effectLst/>
            </a:rPr>
            <a:t>Hissedilen duygunun ifade edilmesi</a:t>
          </a:r>
          <a:endParaRPr lang="tr-TR" sz="2000" b="1" dirty="0">
            <a:solidFill>
              <a:schemeClr val="tx1"/>
            </a:solidFill>
          </a:endParaRPr>
        </a:p>
      </dgm:t>
    </dgm:pt>
    <dgm:pt modelId="{77C6DC64-9E99-49CC-B7AB-93187DE8A196}" type="parTrans" cxnId="{5602E841-295D-474B-9386-938C3B9E4FA6}">
      <dgm:prSet/>
      <dgm:spPr/>
      <dgm:t>
        <a:bodyPr/>
        <a:lstStyle/>
        <a:p>
          <a:pPr algn="l"/>
          <a:endParaRPr lang="tr-TR" sz="800" b="1">
            <a:solidFill>
              <a:schemeClr val="tx1"/>
            </a:solidFill>
          </a:endParaRPr>
        </a:p>
      </dgm:t>
    </dgm:pt>
    <dgm:pt modelId="{2C48C7E7-29A7-4658-9D1D-930137004F33}" type="sibTrans" cxnId="{5602E841-295D-474B-9386-938C3B9E4FA6}">
      <dgm:prSet/>
      <dgm:spPr/>
      <dgm:t>
        <a:bodyPr/>
        <a:lstStyle/>
        <a:p>
          <a:pPr algn="l"/>
          <a:endParaRPr lang="tr-TR" sz="800" b="1">
            <a:solidFill>
              <a:schemeClr val="tx1"/>
            </a:solidFill>
          </a:endParaRPr>
        </a:p>
      </dgm:t>
    </dgm:pt>
    <dgm:pt modelId="{C53B7BA7-5DDB-4424-897C-CA973095D0BA}" type="pres">
      <dgm:prSet presAssocID="{B92ADC62-D22C-4AD4-967B-C0988AC9F064}" presName="Name0" presStyleCnt="0">
        <dgm:presLayoutVars>
          <dgm:dir/>
          <dgm:animLvl val="lvl"/>
          <dgm:resizeHandles val="exact"/>
        </dgm:presLayoutVars>
      </dgm:prSet>
      <dgm:spPr/>
      <dgm:t>
        <a:bodyPr/>
        <a:lstStyle/>
        <a:p>
          <a:endParaRPr lang="tr-TR"/>
        </a:p>
      </dgm:t>
    </dgm:pt>
    <dgm:pt modelId="{DC94E2DF-57B3-4FCE-AA78-79DFA99FF005}" type="pres">
      <dgm:prSet presAssocID="{29B20998-C014-430C-94C4-9164D090645F}" presName="boxAndChildren" presStyleCnt="0"/>
      <dgm:spPr/>
    </dgm:pt>
    <dgm:pt modelId="{D602CBE9-E665-49CF-A781-329C4A6ACABF}" type="pres">
      <dgm:prSet presAssocID="{29B20998-C014-430C-94C4-9164D090645F}" presName="parentTextBox" presStyleLbl="node1" presStyleIdx="0" presStyleCnt="3"/>
      <dgm:spPr/>
      <dgm:t>
        <a:bodyPr/>
        <a:lstStyle/>
        <a:p>
          <a:endParaRPr lang="tr-TR"/>
        </a:p>
      </dgm:t>
    </dgm:pt>
    <dgm:pt modelId="{442F860A-A2DF-4244-80DC-76CDD4642F36}" type="pres">
      <dgm:prSet presAssocID="{29B20998-C014-430C-94C4-9164D090645F}" presName="entireBox" presStyleLbl="node1" presStyleIdx="0" presStyleCnt="3" custLinFactNeighborY="8374"/>
      <dgm:spPr/>
      <dgm:t>
        <a:bodyPr/>
        <a:lstStyle/>
        <a:p>
          <a:endParaRPr lang="tr-TR"/>
        </a:p>
      </dgm:t>
    </dgm:pt>
    <dgm:pt modelId="{5035B636-F433-4EB5-8D0E-7CC4AD98C536}" type="pres">
      <dgm:prSet presAssocID="{29B20998-C014-430C-94C4-9164D090645F}" presName="descendantBox" presStyleCnt="0"/>
      <dgm:spPr/>
    </dgm:pt>
    <dgm:pt modelId="{A649006A-D1A5-4853-BEF5-3C13E9E4F18F}" type="pres">
      <dgm:prSet presAssocID="{16AF4007-E172-4C58-806A-9448778D8CC4}" presName="childTextBox" presStyleLbl="fgAccFollowNode1" presStyleIdx="0" presStyleCnt="3">
        <dgm:presLayoutVars>
          <dgm:bulletEnabled val="1"/>
        </dgm:presLayoutVars>
      </dgm:prSet>
      <dgm:spPr/>
      <dgm:t>
        <a:bodyPr/>
        <a:lstStyle/>
        <a:p>
          <a:endParaRPr lang="tr-TR"/>
        </a:p>
      </dgm:t>
    </dgm:pt>
    <dgm:pt modelId="{9D389895-3052-4D22-A959-7BF3382D14B5}" type="pres">
      <dgm:prSet presAssocID="{2EAED58C-1B22-4A57-BC96-255509547873}" presName="sp" presStyleCnt="0"/>
      <dgm:spPr/>
    </dgm:pt>
    <dgm:pt modelId="{5B0FCBCE-2BE2-4315-A998-02B4E1617C04}" type="pres">
      <dgm:prSet presAssocID="{1349DD79-8811-47AE-A172-336E5F809E8C}" presName="arrowAndChildren" presStyleCnt="0"/>
      <dgm:spPr/>
    </dgm:pt>
    <dgm:pt modelId="{3BBB79F3-9B2E-4985-A22C-88D248800DF4}" type="pres">
      <dgm:prSet presAssocID="{1349DD79-8811-47AE-A172-336E5F809E8C}" presName="parentTextArrow" presStyleLbl="node1" presStyleIdx="0" presStyleCnt="3"/>
      <dgm:spPr/>
      <dgm:t>
        <a:bodyPr/>
        <a:lstStyle/>
        <a:p>
          <a:endParaRPr lang="tr-TR"/>
        </a:p>
      </dgm:t>
    </dgm:pt>
    <dgm:pt modelId="{743F6CEC-6130-43B9-BCA6-E637B13CDEEE}" type="pres">
      <dgm:prSet presAssocID="{1349DD79-8811-47AE-A172-336E5F809E8C}" presName="arrow" presStyleLbl="node1" presStyleIdx="1" presStyleCnt="3"/>
      <dgm:spPr/>
      <dgm:t>
        <a:bodyPr/>
        <a:lstStyle/>
        <a:p>
          <a:endParaRPr lang="tr-TR"/>
        </a:p>
      </dgm:t>
    </dgm:pt>
    <dgm:pt modelId="{340288A3-99E7-43AB-9F5E-E697830422ED}" type="pres">
      <dgm:prSet presAssocID="{1349DD79-8811-47AE-A172-336E5F809E8C}" presName="descendantArrow" presStyleCnt="0"/>
      <dgm:spPr/>
    </dgm:pt>
    <dgm:pt modelId="{7CF32EE2-FFC7-4E34-834C-34295D724BFC}" type="pres">
      <dgm:prSet presAssocID="{504F84F5-14F8-4A91-85D1-C36BDF384DF2}" presName="childTextArrow" presStyleLbl="fgAccFollowNode1" presStyleIdx="1" presStyleCnt="3" custLinFactNeighborY="15407">
        <dgm:presLayoutVars>
          <dgm:bulletEnabled val="1"/>
        </dgm:presLayoutVars>
      </dgm:prSet>
      <dgm:spPr/>
      <dgm:t>
        <a:bodyPr/>
        <a:lstStyle/>
        <a:p>
          <a:endParaRPr lang="tr-TR"/>
        </a:p>
      </dgm:t>
    </dgm:pt>
    <dgm:pt modelId="{90EA725B-F604-4A6B-BBD3-E9F7325FCE0C}" type="pres">
      <dgm:prSet presAssocID="{7E53D608-A215-47D5-B28D-3DEF8902C1C2}" presName="sp" presStyleCnt="0"/>
      <dgm:spPr/>
    </dgm:pt>
    <dgm:pt modelId="{7608B960-8E5B-4508-95D2-32D6036C0EF5}" type="pres">
      <dgm:prSet presAssocID="{AF7069DD-1D7B-4C8B-B1E9-B5638D3CCED9}" presName="arrowAndChildren" presStyleCnt="0"/>
      <dgm:spPr/>
    </dgm:pt>
    <dgm:pt modelId="{2F632533-C36C-4F8D-A242-955CE03720D0}" type="pres">
      <dgm:prSet presAssocID="{AF7069DD-1D7B-4C8B-B1E9-B5638D3CCED9}" presName="parentTextArrow" presStyleLbl="node1" presStyleIdx="1" presStyleCnt="3"/>
      <dgm:spPr/>
      <dgm:t>
        <a:bodyPr/>
        <a:lstStyle/>
        <a:p>
          <a:endParaRPr lang="tr-TR"/>
        </a:p>
      </dgm:t>
    </dgm:pt>
    <dgm:pt modelId="{D51387CE-DE5A-40EF-A961-17C4FFECF6FA}" type="pres">
      <dgm:prSet presAssocID="{AF7069DD-1D7B-4C8B-B1E9-B5638D3CCED9}" presName="arrow" presStyleLbl="node1" presStyleIdx="2" presStyleCnt="3"/>
      <dgm:spPr/>
      <dgm:t>
        <a:bodyPr/>
        <a:lstStyle/>
        <a:p>
          <a:endParaRPr lang="tr-TR"/>
        </a:p>
      </dgm:t>
    </dgm:pt>
    <dgm:pt modelId="{26328B1E-19EA-48E4-98AA-4A5F6F84BB2D}" type="pres">
      <dgm:prSet presAssocID="{AF7069DD-1D7B-4C8B-B1E9-B5638D3CCED9}" presName="descendantArrow" presStyleCnt="0"/>
      <dgm:spPr/>
    </dgm:pt>
    <dgm:pt modelId="{055477D4-3CB6-48DA-AAF6-E1369D959362}" type="pres">
      <dgm:prSet presAssocID="{F0BE9C4F-C9C5-4270-AD40-4C8BB8A5F057}" presName="childTextArrow" presStyleLbl="fgAccFollowNode1" presStyleIdx="2" presStyleCnt="3">
        <dgm:presLayoutVars>
          <dgm:bulletEnabled val="1"/>
        </dgm:presLayoutVars>
      </dgm:prSet>
      <dgm:spPr/>
      <dgm:t>
        <a:bodyPr/>
        <a:lstStyle/>
        <a:p>
          <a:endParaRPr lang="tr-TR"/>
        </a:p>
      </dgm:t>
    </dgm:pt>
  </dgm:ptLst>
  <dgm:cxnLst>
    <dgm:cxn modelId="{8AC96EDC-9266-471F-A3D4-9D0ED29EF39D}" srcId="{1349DD79-8811-47AE-A172-336E5F809E8C}" destId="{504F84F5-14F8-4A91-85D1-C36BDF384DF2}" srcOrd="0" destOrd="0" parTransId="{0F9E2A10-66ED-4070-BD26-A70C9661E0FA}" sibTransId="{62F7A4B6-447B-4823-AB1E-5C9A0E11263E}"/>
    <dgm:cxn modelId="{A62DC4D0-C352-4E9E-B145-FCC126A3ADBC}" type="presOf" srcId="{AF7069DD-1D7B-4C8B-B1E9-B5638D3CCED9}" destId="{2F632533-C36C-4F8D-A242-955CE03720D0}" srcOrd="0" destOrd="0" presId="urn:microsoft.com/office/officeart/2005/8/layout/process4"/>
    <dgm:cxn modelId="{AFA45766-8C1B-48C9-90C3-25B792FBEBB4}" type="presOf" srcId="{1349DD79-8811-47AE-A172-336E5F809E8C}" destId="{3BBB79F3-9B2E-4985-A22C-88D248800DF4}" srcOrd="0" destOrd="0" presId="urn:microsoft.com/office/officeart/2005/8/layout/process4"/>
    <dgm:cxn modelId="{498DF3AC-72D2-4DCB-A957-2DF01D06C10A}" srcId="{B92ADC62-D22C-4AD4-967B-C0988AC9F064}" destId="{1349DD79-8811-47AE-A172-336E5F809E8C}" srcOrd="1" destOrd="0" parTransId="{8BC293FC-E60A-4B72-AEE1-2869063D1B0F}" sibTransId="{2EAED58C-1B22-4A57-BC96-255509547873}"/>
    <dgm:cxn modelId="{9BBDD2B7-2BD3-4FA4-AC08-8EFFB5EA8F05}" srcId="{B92ADC62-D22C-4AD4-967B-C0988AC9F064}" destId="{AF7069DD-1D7B-4C8B-B1E9-B5638D3CCED9}" srcOrd="0" destOrd="0" parTransId="{A2E9AD43-5752-4A9D-AF3B-5EF8F5032D30}" sibTransId="{7E53D608-A215-47D5-B28D-3DEF8902C1C2}"/>
    <dgm:cxn modelId="{05D145D7-8F71-495D-AC03-8BA7BDAF009B}" type="presOf" srcId="{AF7069DD-1D7B-4C8B-B1E9-B5638D3CCED9}" destId="{D51387CE-DE5A-40EF-A961-17C4FFECF6FA}" srcOrd="1" destOrd="0" presId="urn:microsoft.com/office/officeart/2005/8/layout/process4"/>
    <dgm:cxn modelId="{23F49E6A-36E8-4780-A3C5-75A1AE146F30}" type="presOf" srcId="{504F84F5-14F8-4A91-85D1-C36BDF384DF2}" destId="{7CF32EE2-FFC7-4E34-834C-34295D724BFC}" srcOrd="0" destOrd="0" presId="urn:microsoft.com/office/officeart/2005/8/layout/process4"/>
    <dgm:cxn modelId="{5814FCF2-0D09-4220-AD1D-DC3662F620F3}" srcId="{B92ADC62-D22C-4AD4-967B-C0988AC9F064}" destId="{29B20998-C014-430C-94C4-9164D090645F}" srcOrd="2" destOrd="0" parTransId="{4DC613A9-B7D2-4D4E-9AED-A6CDA2624291}" sibTransId="{40648206-E5F1-469B-A36D-868142A4C38E}"/>
    <dgm:cxn modelId="{7FA60EBD-2FFE-49A9-A84F-E702CE731F5D}" type="presOf" srcId="{29B20998-C014-430C-94C4-9164D090645F}" destId="{D602CBE9-E665-49CF-A781-329C4A6ACABF}" srcOrd="0" destOrd="0" presId="urn:microsoft.com/office/officeart/2005/8/layout/process4"/>
    <dgm:cxn modelId="{6F441F91-15A2-4A26-ACD2-69CC4CFE359D}" type="presOf" srcId="{F0BE9C4F-C9C5-4270-AD40-4C8BB8A5F057}" destId="{055477D4-3CB6-48DA-AAF6-E1369D959362}" srcOrd="0" destOrd="0" presId="urn:microsoft.com/office/officeart/2005/8/layout/process4"/>
    <dgm:cxn modelId="{43C8143D-DCC5-4679-8D43-63C07015AF6C}" type="presOf" srcId="{16AF4007-E172-4C58-806A-9448778D8CC4}" destId="{A649006A-D1A5-4853-BEF5-3C13E9E4F18F}" srcOrd="0" destOrd="0" presId="urn:microsoft.com/office/officeart/2005/8/layout/process4"/>
    <dgm:cxn modelId="{71EF83F4-943E-4525-ABE5-A36960C2E8DF}" type="presOf" srcId="{29B20998-C014-430C-94C4-9164D090645F}" destId="{442F860A-A2DF-4244-80DC-76CDD4642F36}" srcOrd="1" destOrd="0" presId="urn:microsoft.com/office/officeart/2005/8/layout/process4"/>
    <dgm:cxn modelId="{F6B23BA3-4D80-450B-A8BD-624EF7F74AC3}" srcId="{AF7069DD-1D7B-4C8B-B1E9-B5638D3CCED9}" destId="{F0BE9C4F-C9C5-4270-AD40-4C8BB8A5F057}" srcOrd="0" destOrd="0" parTransId="{6AAF8AD7-780C-42F5-8AE3-5E3E0A9D7478}" sibTransId="{772522C3-DB74-49D7-982B-45B1C6692013}"/>
    <dgm:cxn modelId="{5602E841-295D-474B-9386-938C3B9E4FA6}" srcId="{29B20998-C014-430C-94C4-9164D090645F}" destId="{16AF4007-E172-4C58-806A-9448778D8CC4}" srcOrd="0" destOrd="0" parTransId="{77C6DC64-9E99-49CC-B7AB-93187DE8A196}" sibTransId="{2C48C7E7-29A7-4658-9D1D-930137004F33}"/>
    <dgm:cxn modelId="{9B82BF6D-DB98-4016-9AF6-7CA687393C2C}" type="presOf" srcId="{B92ADC62-D22C-4AD4-967B-C0988AC9F064}" destId="{C53B7BA7-5DDB-4424-897C-CA973095D0BA}" srcOrd="0" destOrd="0" presId="urn:microsoft.com/office/officeart/2005/8/layout/process4"/>
    <dgm:cxn modelId="{2130AF76-D3B7-4311-8E4B-2214D54A3062}" type="presOf" srcId="{1349DD79-8811-47AE-A172-336E5F809E8C}" destId="{743F6CEC-6130-43B9-BCA6-E637B13CDEEE}" srcOrd="1" destOrd="0" presId="urn:microsoft.com/office/officeart/2005/8/layout/process4"/>
    <dgm:cxn modelId="{236DCA5B-D2A2-4D40-A9F3-D1EE4976DC30}" type="presParOf" srcId="{C53B7BA7-5DDB-4424-897C-CA973095D0BA}" destId="{DC94E2DF-57B3-4FCE-AA78-79DFA99FF005}" srcOrd="0" destOrd="0" presId="urn:microsoft.com/office/officeart/2005/8/layout/process4"/>
    <dgm:cxn modelId="{39C7B9FE-183E-40B4-BFB1-D84C0BB2F07C}" type="presParOf" srcId="{DC94E2DF-57B3-4FCE-AA78-79DFA99FF005}" destId="{D602CBE9-E665-49CF-A781-329C4A6ACABF}" srcOrd="0" destOrd="0" presId="urn:microsoft.com/office/officeart/2005/8/layout/process4"/>
    <dgm:cxn modelId="{9C14D190-BD63-4AD3-91C3-DA7FA71AFE38}" type="presParOf" srcId="{DC94E2DF-57B3-4FCE-AA78-79DFA99FF005}" destId="{442F860A-A2DF-4244-80DC-76CDD4642F36}" srcOrd="1" destOrd="0" presId="urn:microsoft.com/office/officeart/2005/8/layout/process4"/>
    <dgm:cxn modelId="{8D2CCB78-CD6C-4AA8-A6CB-E7D0F06681EA}" type="presParOf" srcId="{DC94E2DF-57B3-4FCE-AA78-79DFA99FF005}" destId="{5035B636-F433-4EB5-8D0E-7CC4AD98C536}" srcOrd="2" destOrd="0" presId="urn:microsoft.com/office/officeart/2005/8/layout/process4"/>
    <dgm:cxn modelId="{183026A2-ABC2-4A62-8F64-08C49419F15F}" type="presParOf" srcId="{5035B636-F433-4EB5-8D0E-7CC4AD98C536}" destId="{A649006A-D1A5-4853-BEF5-3C13E9E4F18F}" srcOrd="0" destOrd="0" presId="urn:microsoft.com/office/officeart/2005/8/layout/process4"/>
    <dgm:cxn modelId="{44380BC5-1512-45A7-99CD-0CD0D53C95FD}" type="presParOf" srcId="{C53B7BA7-5DDB-4424-897C-CA973095D0BA}" destId="{9D389895-3052-4D22-A959-7BF3382D14B5}" srcOrd="1" destOrd="0" presId="urn:microsoft.com/office/officeart/2005/8/layout/process4"/>
    <dgm:cxn modelId="{7952A811-0E33-4CA9-9976-27A7DACA34D5}" type="presParOf" srcId="{C53B7BA7-5DDB-4424-897C-CA973095D0BA}" destId="{5B0FCBCE-2BE2-4315-A998-02B4E1617C04}" srcOrd="2" destOrd="0" presId="urn:microsoft.com/office/officeart/2005/8/layout/process4"/>
    <dgm:cxn modelId="{105F90E8-1EB2-46DF-9F2F-9CEAE9604B6F}" type="presParOf" srcId="{5B0FCBCE-2BE2-4315-A998-02B4E1617C04}" destId="{3BBB79F3-9B2E-4985-A22C-88D248800DF4}" srcOrd="0" destOrd="0" presId="urn:microsoft.com/office/officeart/2005/8/layout/process4"/>
    <dgm:cxn modelId="{1D7443D4-2765-4DEA-A9D4-266C0724F163}" type="presParOf" srcId="{5B0FCBCE-2BE2-4315-A998-02B4E1617C04}" destId="{743F6CEC-6130-43B9-BCA6-E637B13CDEEE}" srcOrd="1" destOrd="0" presId="urn:microsoft.com/office/officeart/2005/8/layout/process4"/>
    <dgm:cxn modelId="{A762BE4F-69B8-4E72-BBE4-0EC155907B10}" type="presParOf" srcId="{5B0FCBCE-2BE2-4315-A998-02B4E1617C04}" destId="{340288A3-99E7-43AB-9F5E-E697830422ED}" srcOrd="2" destOrd="0" presId="urn:microsoft.com/office/officeart/2005/8/layout/process4"/>
    <dgm:cxn modelId="{00B95611-CF70-4EFF-AF0A-6D3A94B70B84}" type="presParOf" srcId="{340288A3-99E7-43AB-9F5E-E697830422ED}" destId="{7CF32EE2-FFC7-4E34-834C-34295D724BFC}" srcOrd="0" destOrd="0" presId="urn:microsoft.com/office/officeart/2005/8/layout/process4"/>
    <dgm:cxn modelId="{81D971EE-D30E-41F8-8B12-2C0324E4320B}" type="presParOf" srcId="{C53B7BA7-5DDB-4424-897C-CA973095D0BA}" destId="{90EA725B-F604-4A6B-BBD3-E9F7325FCE0C}" srcOrd="3" destOrd="0" presId="urn:microsoft.com/office/officeart/2005/8/layout/process4"/>
    <dgm:cxn modelId="{BC12A352-4F0A-4E2C-B75C-D4873D37E15A}" type="presParOf" srcId="{C53B7BA7-5DDB-4424-897C-CA973095D0BA}" destId="{7608B960-8E5B-4508-95D2-32D6036C0EF5}" srcOrd="4" destOrd="0" presId="urn:microsoft.com/office/officeart/2005/8/layout/process4"/>
    <dgm:cxn modelId="{001E25C4-26CC-437C-9A83-79F38884B6EE}" type="presParOf" srcId="{7608B960-8E5B-4508-95D2-32D6036C0EF5}" destId="{2F632533-C36C-4F8D-A242-955CE03720D0}" srcOrd="0" destOrd="0" presId="urn:microsoft.com/office/officeart/2005/8/layout/process4"/>
    <dgm:cxn modelId="{DF0A5815-2284-4F21-96F7-C186F403287E}" type="presParOf" srcId="{7608B960-8E5B-4508-95D2-32D6036C0EF5}" destId="{D51387CE-DE5A-40EF-A961-17C4FFECF6FA}" srcOrd="1" destOrd="0" presId="urn:microsoft.com/office/officeart/2005/8/layout/process4"/>
    <dgm:cxn modelId="{3FE5747F-F132-4001-8B89-B134C0CE9FD9}" type="presParOf" srcId="{7608B960-8E5B-4508-95D2-32D6036C0EF5}" destId="{26328B1E-19EA-48E4-98AA-4A5F6F84BB2D}" srcOrd="2" destOrd="0" presId="urn:microsoft.com/office/officeart/2005/8/layout/process4"/>
    <dgm:cxn modelId="{398596AE-4CF0-47BF-8CF3-7DAFCF232D51}" type="presParOf" srcId="{26328B1E-19EA-48E4-98AA-4A5F6F84BB2D}" destId="{055477D4-3CB6-48DA-AAF6-E1369D959362}"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603F66-146A-4041-9CDE-3E56BDACB92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tr-TR"/>
        </a:p>
      </dgm:t>
    </dgm:pt>
    <dgm:pt modelId="{D1E2DD12-A7F8-41A6-8283-59DC3D63F8AC}">
      <dgm:prSet phldrT="[Metin]" custT="1"/>
      <dgm:spPr/>
      <dgm:t>
        <a:bodyPr/>
        <a:lstStyle/>
        <a:p>
          <a:pPr algn="ctr"/>
          <a:r>
            <a:rPr lang="en-US" sz="1200" b="1" dirty="0" smtClean="0"/>
            <a:t>İLETİŞİMİ ZEDELER</a:t>
          </a:r>
          <a:endParaRPr lang="tr-TR" sz="1200" b="1" dirty="0"/>
        </a:p>
      </dgm:t>
    </dgm:pt>
    <dgm:pt modelId="{63C84502-94A6-4BE2-99CF-849815857CD2}" type="sibTrans" cxnId="{133075C2-2EC0-4823-9BE0-D7BD93581C3D}">
      <dgm:prSet/>
      <dgm:spPr/>
      <dgm:t>
        <a:bodyPr/>
        <a:lstStyle/>
        <a:p>
          <a:endParaRPr lang="tr-TR"/>
        </a:p>
      </dgm:t>
    </dgm:pt>
    <dgm:pt modelId="{40F462E5-6E06-48C1-A77F-4EB22C27E0B3}" type="parTrans" cxnId="{133075C2-2EC0-4823-9BE0-D7BD93581C3D}">
      <dgm:prSet/>
      <dgm:spPr/>
      <dgm:t>
        <a:bodyPr/>
        <a:lstStyle/>
        <a:p>
          <a:endParaRPr lang="tr-TR"/>
        </a:p>
      </dgm:t>
    </dgm:pt>
    <dgm:pt modelId="{BAAF640F-ADEE-4E13-B0D3-074432EEC47F}">
      <dgm:prSet custT="1"/>
      <dgm:spPr/>
      <dgm:t>
        <a:bodyPr/>
        <a:lstStyle/>
        <a:p>
          <a:pPr algn="ctr"/>
          <a:r>
            <a:rPr lang="en-US" sz="1200" b="1" dirty="0" smtClean="0"/>
            <a:t>ÇEKİNGEN YA DA SALDIRGAN İNSANLAR YARATIR</a:t>
          </a:r>
          <a:endParaRPr lang="en-US" sz="1200" b="1" dirty="0"/>
        </a:p>
      </dgm:t>
    </dgm:pt>
    <dgm:pt modelId="{AE7D3F22-97F2-4C4D-AA67-41975A78D6F1}" type="sibTrans" cxnId="{66ADDABE-03C9-4735-A64B-A5BAA8A45E10}">
      <dgm:prSet/>
      <dgm:spPr/>
      <dgm:t>
        <a:bodyPr/>
        <a:lstStyle/>
        <a:p>
          <a:endParaRPr lang="tr-TR"/>
        </a:p>
      </dgm:t>
    </dgm:pt>
    <dgm:pt modelId="{5C65302C-6799-4CAB-90CA-3171CC1D5474}" type="parTrans" cxnId="{66ADDABE-03C9-4735-A64B-A5BAA8A45E10}">
      <dgm:prSet/>
      <dgm:spPr/>
      <dgm:t>
        <a:bodyPr/>
        <a:lstStyle/>
        <a:p>
          <a:endParaRPr lang="tr-TR"/>
        </a:p>
      </dgm:t>
    </dgm:pt>
    <dgm:pt modelId="{E0928FFF-3748-4FAD-B806-A90EB2D5C2ED}">
      <dgm:prSet custT="1"/>
      <dgm:spPr/>
      <dgm:t>
        <a:bodyPr/>
        <a:lstStyle/>
        <a:p>
          <a:pPr algn="ctr"/>
          <a:r>
            <a:rPr lang="en-US" sz="1200" b="1" dirty="0" smtClean="0"/>
            <a:t>ÖFKE VE NEFRET GİBİ</a:t>
          </a:r>
          <a:r>
            <a:rPr lang="tr-TR" sz="1200" b="1" dirty="0" smtClean="0"/>
            <a:t> OLUMSUZ DUYGULAR UYANDIRIR</a:t>
          </a:r>
          <a:endParaRPr lang="en-US" sz="1200" b="1" dirty="0"/>
        </a:p>
      </dgm:t>
    </dgm:pt>
    <dgm:pt modelId="{CBDEE7A4-FFFA-4B0A-BC67-4FAFB6EACE4D}" type="sibTrans" cxnId="{E30A8C77-FF36-465C-9AFB-7523713CD236}">
      <dgm:prSet/>
      <dgm:spPr/>
      <dgm:t>
        <a:bodyPr/>
        <a:lstStyle/>
        <a:p>
          <a:endParaRPr lang="tr-TR"/>
        </a:p>
      </dgm:t>
    </dgm:pt>
    <dgm:pt modelId="{DFFF6F05-FDEC-47D1-9A82-E135D78CDE41}" type="parTrans" cxnId="{E30A8C77-FF36-465C-9AFB-7523713CD236}">
      <dgm:prSet/>
      <dgm:spPr/>
      <dgm:t>
        <a:bodyPr/>
        <a:lstStyle/>
        <a:p>
          <a:endParaRPr lang="tr-TR"/>
        </a:p>
      </dgm:t>
    </dgm:pt>
    <dgm:pt modelId="{0F3FF107-3698-4C97-9019-69D3769416F4}">
      <dgm:prSet phldrT="[Metin]" custT="1"/>
      <dgm:spPr/>
      <dgm:t>
        <a:bodyPr/>
        <a:lstStyle/>
        <a:p>
          <a:pPr algn="ctr"/>
          <a:r>
            <a:rPr lang="en-US" sz="1200" b="1" dirty="0" smtClean="0"/>
            <a:t>KARŞIMIZDAKİ KİŞİNİN ÖZGÜVENİNİ ZEDELER</a:t>
          </a:r>
          <a:endParaRPr lang="tr-TR" sz="1200" b="1" dirty="0"/>
        </a:p>
      </dgm:t>
    </dgm:pt>
    <dgm:pt modelId="{106D693D-637B-4479-916B-6894B681585F}" type="sibTrans" cxnId="{4524C3F9-2CD9-4D3E-9C93-B4871BB6466A}">
      <dgm:prSet/>
      <dgm:spPr/>
      <dgm:t>
        <a:bodyPr/>
        <a:lstStyle/>
        <a:p>
          <a:endParaRPr lang="tr-TR"/>
        </a:p>
      </dgm:t>
    </dgm:pt>
    <dgm:pt modelId="{C7C4E2BF-78D3-4E53-B110-6476BEBE4A75}" type="parTrans" cxnId="{4524C3F9-2CD9-4D3E-9C93-B4871BB6466A}">
      <dgm:prSet/>
      <dgm:spPr/>
      <dgm:t>
        <a:bodyPr/>
        <a:lstStyle/>
        <a:p>
          <a:endParaRPr lang="tr-TR"/>
        </a:p>
      </dgm:t>
    </dgm:pt>
    <dgm:pt modelId="{1A4FFA25-2BEC-4B62-A3F4-FC71906804E6}">
      <dgm:prSet custT="1"/>
      <dgm:spPr/>
      <dgm:t>
        <a:bodyPr/>
        <a:lstStyle/>
        <a:p>
          <a:pPr algn="ctr"/>
          <a:r>
            <a:rPr lang="en-US" sz="1200" b="1" smtClean="0"/>
            <a:t>BÜTÜNE VE GENELE YÖNELİKTİR</a:t>
          </a:r>
          <a:endParaRPr lang="en-US" sz="1200" b="1" dirty="0"/>
        </a:p>
      </dgm:t>
    </dgm:pt>
    <dgm:pt modelId="{D2A24256-7274-41EF-9E1F-92D200F31026}" type="sibTrans" cxnId="{31C44788-EF76-47BB-A9E1-D0B18D944BC6}">
      <dgm:prSet/>
      <dgm:spPr/>
      <dgm:t>
        <a:bodyPr/>
        <a:lstStyle/>
        <a:p>
          <a:endParaRPr lang="tr-TR"/>
        </a:p>
      </dgm:t>
    </dgm:pt>
    <dgm:pt modelId="{9743F279-056B-48AD-A3AE-0F321F36A78D}" type="parTrans" cxnId="{31C44788-EF76-47BB-A9E1-D0B18D944BC6}">
      <dgm:prSet/>
      <dgm:spPr/>
      <dgm:t>
        <a:bodyPr/>
        <a:lstStyle/>
        <a:p>
          <a:endParaRPr lang="tr-TR"/>
        </a:p>
      </dgm:t>
    </dgm:pt>
    <dgm:pt modelId="{AA719DB3-670C-4F99-A779-BD99929215FA}">
      <dgm:prSet phldrT="[Metin]" custT="1"/>
      <dgm:spPr/>
      <dgm:t>
        <a:bodyPr/>
        <a:lstStyle/>
        <a:p>
          <a:pPr algn="ctr"/>
          <a:r>
            <a:rPr lang="tr-TR" sz="1200" b="1" dirty="0" smtClean="0"/>
            <a:t>KİŞİLİĞE YÖNELİKTİR</a:t>
          </a:r>
          <a:endParaRPr lang="tr-TR" sz="1200" b="1" dirty="0"/>
        </a:p>
      </dgm:t>
    </dgm:pt>
    <dgm:pt modelId="{D84E832F-F469-469B-84B0-3B0036D860B6}" type="sibTrans" cxnId="{10006C18-D761-4150-B744-5412A5251967}">
      <dgm:prSet/>
      <dgm:spPr/>
      <dgm:t>
        <a:bodyPr/>
        <a:lstStyle/>
        <a:p>
          <a:endParaRPr lang="tr-TR"/>
        </a:p>
      </dgm:t>
    </dgm:pt>
    <dgm:pt modelId="{BB67D0E6-7086-4AE4-9BA0-0337F74B606E}" type="parTrans" cxnId="{10006C18-D761-4150-B744-5412A5251967}">
      <dgm:prSet/>
      <dgm:spPr/>
      <dgm:t>
        <a:bodyPr/>
        <a:lstStyle/>
        <a:p>
          <a:endParaRPr lang="tr-TR"/>
        </a:p>
      </dgm:t>
    </dgm:pt>
    <dgm:pt modelId="{6268AC3E-C37B-4D1A-9166-756A23120C5D}">
      <dgm:prSet phldrT="[Metin]" custT="1"/>
      <dgm:spPr/>
      <dgm:t>
        <a:bodyPr/>
        <a:lstStyle/>
        <a:p>
          <a:pPr algn="ctr"/>
          <a:r>
            <a:rPr lang="en-US" sz="1200" b="1" dirty="0" smtClean="0"/>
            <a:t>İŞBİRLİĞİNE KARŞI  DİRENÇ YARATIR</a:t>
          </a:r>
          <a:endParaRPr lang="tr-TR" sz="1200" b="1" dirty="0"/>
        </a:p>
      </dgm:t>
    </dgm:pt>
    <dgm:pt modelId="{3408451B-9105-4364-B891-B261A4F7EF54}" type="parTrans" cxnId="{B3035860-608A-45ED-B911-C800B8EE6505}">
      <dgm:prSet/>
      <dgm:spPr/>
      <dgm:t>
        <a:bodyPr/>
        <a:lstStyle/>
        <a:p>
          <a:endParaRPr lang="tr-TR"/>
        </a:p>
      </dgm:t>
    </dgm:pt>
    <dgm:pt modelId="{A65BC434-96F4-4E4A-829B-7AFAF0DDE58F}" type="sibTrans" cxnId="{B3035860-608A-45ED-B911-C800B8EE6505}">
      <dgm:prSet/>
      <dgm:spPr/>
      <dgm:t>
        <a:bodyPr/>
        <a:lstStyle/>
        <a:p>
          <a:endParaRPr lang="tr-TR"/>
        </a:p>
      </dgm:t>
    </dgm:pt>
    <dgm:pt modelId="{55120EBA-D04F-4D03-849E-B685A260CFE5}" type="pres">
      <dgm:prSet presAssocID="{70603F66-146A-4041-9CDE-3E56BDACB92A}" presName="linear" presStyleCnt="0">
        <dgm:presLayoutVars>
          <dgm:animLvl val="lvl"/>
          <dgm:resizeHandles val="exact"/>
        </dgm:presLayoutVars>
      </dgm:prSet>
      <dgm:spPr/>
      <dgm:t>
        <a:bodyPr/>
        <a:lstStyle/>
        <a:p>
          <a:endParaRPr lang="tr-TR"/>
        </a:p>
      </dgm:t>
    </dgm:pt>
    <dgm:pt modelId="{01D3C98C-4EC8-4F32-8430-14140CF8122D}" type="pres">
      <dgm:prSet presAssocID="{AA719DB3-670C-4F99-A779-BD99929215FA}" presName="parentText" presStyleLbl="node1" presStyleIdx="0" presStyleCnt="7">
        <dgm:presLayoutVars>
          <dgm:chMax val="0"/>
          <dgm:bulletEnabled val="1"/>
        </dgm:presLayoutVars>
      </dgm:prSet>
      <dgm:spPr/>
      <dgm:t>
        <a:bodyPr/>
        <a:lstStyle/>
        <a:p>
          <a:endParaRPr lang="tr-TR"/>
        </a:p>
      </dgm:t>
    </dgm:pt>
    <dgm:pt modelId="{70615506-EBC7-48D2-B04C-6187F6BC470F}" type="pres">
      <dgm:prSet presAssocID="{D84E832F-F469-469B-84B0-3B0036D860B6}" presName="spacer" presStyleCnt="0"/>
      <dgm:spPr/>
    </dgm:pt>
    <dgm:pt modelId="{3C3E100A-86E4-4C76-9C70-28332E4AB4FE}" type="pres">
      <dgm:prSet presAssocID="{1A4FFA25-2BEC-4B62-A3F4-FC71906804E6}" presName="parentText" presStyleLbl="node1" presStyleIdx="1" presStyleCnt="7">
        <dgm:presLayoutVars>
          <dgm:chMax val="0"/>
          <dgm:bulletEnabled val="1"/>
        </dgm:presLayoutVars>
      </dgm:prSet>
      <dgm:spPr/>
      <dgm:t>
        <a:bodyPr/>
        <a:lstStyle/>
        <a:p>
          <a:endParaRPr lang="tr-TR"/>
        </a:p>
      </dgm:t>
    </dgm:pt>
    <dgm:pt modelId="{95167D17-FC5D-49CA-A7A8-EAF4C716CFA5}" type="pres">
      <dgm:prSet presAssocID="{D2A24256-7274-41EF-9E1F-92D200F31026}" presName="spacer" presStyleCnt="0"/>
      <dgm:spPr/>
    </dgm:pt>
    <dgm:pt modelId="{B717E4BC-3DF7-428A-8D6A-F865BCDE4B56}" type="pres">
      <dgm:prSet presAssocID="{0F3FF107-3698-4C97-9019-69D3769416F4}" presName="parentText" presStyleLbl="node1" presStyleIdx="2" presStyleCnt="7">
        <dgm:presLayoutVars>
          <dgm:chMax val="0"/>
          <dgm:bulletEnabled val="1"/>
        </dgm:presLayoutVars>
      </dgm:prSet>
      <dgm:spPr/>
      <dgm:t>
        <a:bodyPr/>
        <a:lstStyle/>
        <a:p>
          <a:endParaRPr lang="tr-TR"/>
        </a:p>
      </dgm:t>
    </dgm:pt>
    <dgm:pt modelId="{5AA9EBAF-832D-43EC-8BC8-2C4AEC2BA06D}" type="pres">
      <dgm:prSet presAssocID="{106D693D-637B-4479-916B-6894B681585F}" presName="spacer" presStyleCnt="0"/>
      <dgm:spPr/>
    </dgm:pt>
    <dgm:pt modelId="{B64F8E49-84C9-4F92-9B5C-39E18D6F5971}" type="pres">
      <dgm:prSet presAssocID="{E0928FFF-3748-4FAD-B806-A90EB2D5C2ED}" presName="parentText" presStyleLbl="node1" presStyleIdx="3" presStyleCnt="7">
        <dgm:presLayoutVars>
          <dgm:chMax val="0"/>
          <dgm:bulletEnabled val="1"/>
        </dgm:presLayoutVars>
      </dgm:prSet>
      <dgm:spPr/>
      <dgm:t>
        <a:bodyPr/>
        <a:lstStyle/>
        <a:p>
          <a:endParaRPr lang="tr-TR"/>
        </a:p>
      </dgm:t>
    </dgm:pt>
    <dgm:pt modelId="{63928D8D-F7D4-4D98-9F6C-3CA4E229A733}" type="pres">
      <dgm:prSet presAssocID="{CBDEE7A4-FFFA-4B0A-BC67-4FAFB6EACE4D}" presName="spacer" presStyleCnt="0"/>
      <dgm:spPr/>
    </dgm:pt>
    <dgm:pt modelId="{305A965F-BA49-4F5C-AAFC-AC9AC09757A5}" type="pres">
      <dgm:prSet presAssocID="{BAAF640F-ADEE-4E13-B0D3-074432EEC47F}" presName="parentText" presStyleLbl="node1" presStyleIdx="4" presStyleCnt="7">
        <dgm:presLayoutVars>
          <dgm:chMax val="0"/>
          <dgm:bulletEnabled val="1"/>
        </dgm:presLayoutVars>
      </dgm:prSet>
      <dgm:spPr/>
      <dgm:t>
        <a:bodyPr/>
        <a:lstStyle/>
        <a:p>
          <a:endParaRPr lang="tr-TR"/>
        </a:p>
      </dgm:t>
    </dgm:pt>
    <dgm:pt modelId="{7B01E172-4E4D-4E20-94DC-2017169D3280}" type="pres">
      <dgm:prSet presAssocID="{AE7D3F22-97F2-4C4D-AA67-41975A78D6F1}" presName="spacer" presStyleCnt="0"/>
      <dgm:spPr/>
    </dgm:pt>
    <dgm:pt modelId="{231DAF70-0DB2-4317-9A36-3BB8826F2A4E}" type="pres">
      <dgm:prSet presAssocID="{D1E2DD12-A7F8-41A6-8283-59DC3D63F8AC}" presName="parentText" presStyleLbl="node1" presStyleIdx="5" presStyleCnt="7">
        <dgm:presLayoutVars>
          <dgm:chMax val="0"/>
          <dgm:bulletEnabled val="1"/>
        </dgm:presLayoutVars>
      </dgm:prSet>
      <dgm:spPr/>
      <dgm:t>
        <a:bodyPr/>
        <a:lstStyle/>
        <a:p>
          <a:endParaRPr lang="tr-TR"/>
        </a:p>
      </dgm:t>
    </dgm:pt>
    <dgm:pt modelId="{CFDCE42D-997E-45CB-BB9B-6032CCD382C0}" type="pres">
      <dgm:prSet presAssocID="{63C84502-94A6-4BE2-99CF-849815857CD2}" presName="spacer" presStyleCnt="0"/>
      <dgm:spPr/>
    </dgm:pt>
    <dgm:pt modelId="{5714090A-5719-4360-8851-BCE6E42AEDB2}" type="pres">
      <dgm:prSet presAssocID="{6268AC3E-C37B-4D1A-9166-756A23120C5D}" presName="parentText" presStyleLbl="node1" presStyleIdx="6" presStyleCnt="7">
        <dgm:presLayoutVars>
          <dgm:chMax val="0"/>
          <dgm:bulletEnabled val="1"/>
        </dgm:presLayoutVars>
      </dgm:prSet>
      <dgm:spPr/>
      <dgm:t>
        <a:bodyPr/>
        <a:lstStyle/>
        <a:p>
          <a:endParaRPr lang="tr-TR"/>
        </a:p>
      </dgm:t>
    </dgm:pt>
  </dgm:ptLst>
  <dgm:cxnLst>
    <dgm:cxn modelId="{133075C2-2EC0-4823-9BE0-D7BD93581C3D}" srcId="{70603F66-146A-4041-9CDE-3E56BDACB92A}" destId="{D1E2DD12-A7F8-41A6-8283-59DC3D63F8AC}" srcOrd="5" destOrd="0" parTransId="{40F462E5-6E06-48C1-A77F-4EB22C27E0B3}" sibTransId="{63C84502-94A6-4BE2-99CF-849815857CD2}"/>
    <dgm:cxn modelId="{B3035860-608A-45ED-B911-C800B8EE6505}" srcId="{70603F66-146A-4041-9CDE-3E56BDACB92A}" destId="{6268AC3E-C37B-4D1A-9166-756A23120C5D}" srcOrd="6" destOrd="0" parTransId="{3408451B-9105-4364-B891-B261A4F7EF54}" sibTransId="{A65BC434-96F4-4E4A-829B-7AFAF0DDE58F}"/>
    <dgm:cxn modelId="{FE801642-7859-41EA-A52F-0833F3CF7052}" type="presOf" srcId="{1A4FFA25-2BEC-4B62-A3F4-FC71906804E6}" destId="{3C3E100A-86E4-4C76-9C70-28332E4AB4FE}" srcOrd="0" destOrd="0" presId="urn:microsoft.com/office/officeart/2005/8/layout/vList2"/>
    <dgm:cxn modelId="{4524C3F9-2CD9-4D3E-9C93-B4871BB6466A}" srcId="{70603F66-146A-4041-9CDE-3E56BDACB92A}" destId="{0F3FF107-3698-4C97-9019-69D3769416F4}" srcOrd="2" destOrd="0" parTransId="{C7C4E2BF-78D3-4E53-B110-6476BEBE4A75}" sibTransId="{106D693D-637B-4479-916B-6894B681585F}"/>
    <dgm:cxn modelId="{78869358-A738-44F3-9AA9-CF6CA3DB4385}" type="presOf" srcId="{AA719DB3-670C-4F99-A779-BD99929215FA}" destId="{01D3C98C-4EC8-4F32-8430-14140CF8122D}" srcOrd="0" destOrd="0" presId="urn:microsoft.com/office/officeart/2005/8/layout/vList2"/>
    <dgm:cxn modelId="{66ADDABE-03C9-4735-A64B-A5BAA8A45E10}" srcId="{70603F66-146A-4041-9CDE-3E56BDACB92A}" destId="{BAAF640F-ADEE-4E13-B0D3-074432EEC47F}" srcOrd="4" destOrd="0" parTransId="{5C65302C-6799-4CAB-90CA-3171CC1D5474}" sibTransId="{AE7D3F22-97F2-4C4D-AA67-41975A78D6F1}"/>
    <dgm:cxn modelId="{2A89A2DC-ED75-4219-9FDB-C95B53305E59}" type="presOf" srcId="{70603F66-146A-4041-9CDE-3E56BDACB92A}" destId="{55120EBA-D04F-4D03-849E-B685A260CFE5}" srcOrd="0" destOrd="0" presId="urn:microsoft.com/office/officeart/2005/8/layout/vList2"/>
    <dgm:cxn modelId="{10006C18-D761-4150-B744-5412A5251967}" srcId="{70603F66-146A-4041-9CDE-3E56BDACB92A}" destId="{AA719DB3-670C-4F99-A779-BD99929215FA}" srcOrd="0" destOrd="0" parTransId="{BB67D0E6-7086-4AE4-9BA0-0337F74B606E}" sibTransId="{D84E832F-F469-469B-84B0-3B0036D860B6}"/>
    <dgm:cxn modelId="{76A1FABB-3A3B-494F-8F45-4F22FC3A2B3F}" type="presOf" srcId="{D1E2DD12-A7F8-41A6-8283-59DC3D63F8AC}" destId="{231DAF70-0DB2-4317-9A36-3BB8826F2A4E}" srcOrd="0" destOrd="0" presId="urn:microsoft.com/office/officeart/2005/8/layout/vList2"/>
    <dgm:cxn modelId="{296C8AA2-9BB4-462B-B6FC-02C6D8A83A5C}" type="presOf" srcId="{6268AC3E-C37B-4D1A-9166-756A23120C5D}" destId="{5714090A-5719-4360-8851-BCE6E42AEDB2}" srcOrd="0" destOrd="0" presId="urn:microsoft.com/office/officeart/2005/8/layout/vList2"/>
    <dgm:cxn modelId="{5E4608B1-D91B-48B0-87DD-629D200162F0}" type="presOf" srcId="{0F3FF107-3698-4C97-9019-69D3769416F4}" destId="{B717E4BC-3DF7-428A-8D6A-F865BCDE4B56}" srcOrd="0" destOrd="0" presId="urn:microsoft.com/office/officeart/2005/8/layout/vList2"/>
    <dgm:cxn modelId="{9B7DC386-69FE-4437-8053-B706BDE03234}" type="presOf" srcId="{E0928FFF-3748-4FAD-B806-A90EB2D5C2ED}" destId="{B64F8E49-84C9-4F92-9B5C-39E18D6F5971}" srcOrd="0" destOrd="0" presId="urn:microsoft.com/office/officeart/2005/8/layout/vList2"/>
    <dgm:cxn modelId="{E30A8C77-FF36-465C-9AFB-7523713CD236}" srcId="{70603F66-146A-4041-9CDE-3E56BDACB92A}" destId="{E0928FFF-3748-4FAD-B806-A90EB2D5C2ED}" srcOrd="3" destOrd="0" parTransId="{DFFF6F05-FDEC-47D1-9A82-E135D78CDE41}" sibTransId="{CBDEE7A4-FFFA-4B0A-BC67-4FAFB6EACE4D}"/>
    <dgm:cxn modelId="{B809354E-043C-43B6-AE05-56BA78FE8ED1}" type="presOf" srcId="{BAAF640F-ADEE-4E13-B0D3-074432EEC47F}" destId="{305A965F-BA49-4F5C-AAFC-AC9AC09757A5}" srcOrd="0" destOrd="0" presId="urn:microsoft.com/office/officeart/2005/8/layout/vList2"/>
    <dgm:cxn modelId="{31C44788-EF76-47BB-A9E1-D0B18D944BC6}" srcId="{70603F66-146A-4041-9CDE-3E56BDACB92A}" destId="{1A4FFA25-2BEC-4B62-A3F4-FC71906804E6}" srcOrd="1" destOrd="0" parTransId="{9743F279-056B-48AD-A3AE-0F321F36A78D}" sibTransId="{D2A24256-7274-41EF-9E1F-92D200F31026}"/>
    <dgm:cxn modelId="{349535E5-DF94-4F7B-937F-285735B31C42}" type="presParOf" srcId="{55120EBA-D04F-4D03-849E-B685A260CFE5}" destId="{01D3C98C-4EC8-4F32-8430-14140CF8122D}" srcOrd="0" destOrd="0" presId="urn:microsoft.com/office/officeart/2005/8/layout/vList2"/>
    <dgm:cxn modelId="{0FC099F5-4790-4A4D-94E0-CD14A4819AD6}" type="presParOf" srcId="{55120EBA-D04F-4D03-849E-B685A260CFE5}" destId="{70615506-EBC7-48D2-B04C-6187F6BC470F}" srcOrd="1" destOrd="0" presId="urn:microsoft.com/office/officeart/2005/8/layout/vList2"/>
    <dgm:cxn modelId="{6B09D7FB-2136-4A56-ADFF-0C4322B6454C}" type="presParOf" srcId="{55120EBA-D04F-4D03-849E-B685A260CFE5}" destId="{3C3E100A-86E4-4C76-9C70-28332E4AB4FE}" srcOrd="2" destOrd="0" presId="urn:microsoft.com/office/officeart/2005/8/layout/vList2"/>
    <dgm:cxn modelId="{B7279525-5427-4580-BA1B-305ADAC3951F}" type="presParOf" srcId="{55120EBA-D04F-4D03-849E-B685A260CFE5}" destId="{95167D17-FC5D-49CA-A7A8-EAF4C716CFA5}" srcOrd="3" destOrd="0" presId="urn:microsoft.com/office/officeart/2005/8/layout/vList2"/>
    <dgm:cxn modelId="{F8E53BC5-CA10-4508-8DB8-5FB4A6E039AB}" type="presParOf" srcId="{55120EBA-D04F-4D03-849E-B685A260CFE5}" destId="{B717E4BC-3DF7-428A-8D6A-F865BCDE4B56}" srcOrd="4" destOrd="0" presId="urn:microsoft.com/office/officeart/2005/8/layout/vList2"/>
    <dgm:cxn modelId="{4AAB6612-70AB-4DF9-BCB6-D0EF0F15E206}" type="presParOf" srcId="{55120EBA-D04F-4D03-849E-B685A260CFE5}" destId="{5AA9EBAF-832D-43EC-8BC8-2C4AEC2BA06D}" srcOrd="5" destOrd="0" presId="urn:microsoft.com/office/officeart/2005/8/layout/vList2"/>
    <dgm:cxn modelId="{0416163B-E010-4DCB-9CAB-102F0F47DDCF}" type="presParOf" srcId="{55120EBA-D04F-4D03-849E-B685A260CFE5}" destId="{B64F8E49-84C9-4F92-9B5C-39E18D6F5971}" srcOrd="6" destOrd="0" presId="urn:microsoft.com/office/officeart/2005/8/layout/vList2"/>
    <dgm:cxn modelId="{BE6C2177-B724-4CA4-B641-58ADA3D7EE81}" type="presParOf" srcId="{55120EBA-D04F-4D03-849E-B685A260CFE5}" destId="{63928D8D-F7D4-4D98-9F6C-3CA4E229A733}" srcOrd="7" destOrd="0" presId="urn:microsoft.com/office/officeart/2005/8/layout/vList2"/>
    <dgm:cxn modelId="{243D522F-8145-4D39-B1D7-40499415E33B}" type="presParOf" srcId="{55120EBA-D04F-4D03-849E-B685A260CFE5}" destId="{305A965F-BA49-4F5C-AAFC-AC9AC09757A5}" srcOrd="8" destOrd="0" presId="urn:microsoft.com/office/officeart/2005/8/layout/vList2"/>
    <dgm:cxn modelId="{7D8DC0CE-C0ED-4E29-B4B1-9F5533289CD8}" type="presParOf" srcId="{55120EBA-D04F-4D03-849E-B685A260CFE5}" destId="{7B01E172-4E4D-4E20-94DC-2017169D3280}" srcOrd="9" destOrd="0" presId="urn:microsoft.com/office/officeart/2005/8/layout/vList2"/>
    <dgm:cxn modelId="{986D2F75-B382-494B-B71C-AAA4B11D5FB1}" type="presParOf" srcId="{55120EBA-D04F-4D03-849E-B685A260CFE5}" destId="{231DAF70-0DB2-4317-9A36-3BB8826F2A4E}" srcOrd="10" destOrd="0" presId="urn:microsoft.com/office/officeart/2005/8/layout/vList2"/>
    <dgm:cxn modelId="{1C0E88BD-B81E-40FC-8A6F-CE6623768F69}" type="presParOf" srcId="{55120EBA-D04F-4D03-849E-B685A260CFE5}" destId="{CFDCE42D-997E-45CB-BB9B-6032CCD382C0}" srcOrd="11" destOrd="0" presId="urn:microsoft.com/office/officeart/2005/8/layout/vList2"/>
    <dgm:cxn modelId="{DF15AE25-0906-4BF0-ADB3-665C87BFFED1}" type="presParOf" srcId="{55120EBA-D04F-4D03-849E-B685A260CFE5}" destId="{5714090A-5719-4360-8851-BCE6E42AEDB2}"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603F66-146A-4041-9CDE-3E56BDACB92A}"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tr-TR"/>
        </a:p>
      </dgm:t>
    </dgm:pt>
    <dgm:pt modelId="{D1E2DD12-A7F8-41A6-8283-59DC3D63F8AC}">
      <dgm:prSet phldrT="[Metin]" custT="1"/>
      <dgm:spPr/>
      <dgm:t>
        <a:bodyPr/>
        <a:lstStyle/>
        <a:p>
          <a:pPr algn="ctr"/>
          <a:r>
            <a:rPr lang="tr-TR" sz="1200" b="1" dirty="0" smtClean="0"/>
            <a:t>İLETİŞİMİ ZEDELEMEZ</a:t>
          </a:r>
          <a:endParaRPr lang="tr-TR" sz="1200" b="1" dirty="0"/>
        </a:p>
      </dgm:t>
    </dgm:pt>
    <dgm:pt modelId="{63C84502-94A6-4BE2-99CF-849815857CD2}" type="sibTrans" cxnId="{133075C2-2EC0-4823-9BE0-D7BD93581C3D}">
      <dgm:prSet/>
      <dgm:spPr/>
      <dgm:t>
        <a:bodyPr/>
        <a:lstStyle/>
        <a:p>
          <a:endParaRPr lang="tr-TR"/>
        </a:p>
      </dgm:t>
    </dgm:pt>
    <dgm:pt modelId="{40F462E5-6E06-48C1-A77F-4EB22C27E0B3}" type="parTrans" cxnId="{133075C2-2EC0-4823-9BE0-D7BD93581C3D}">
      <dgm:prSet/>
      <dgm:spPr/>
      <dgm:t>
        <a:bodyPr/>
        <a:lstStyle/>
        <a:p>
          <a:endParaRPr lang="tr-TR"/>
        </a:p>
      </dgm:t>
    </dgm:pt>
    <dgm:pt modelId="{BAAF640F-ADEE-4E13-B0D3-074432EEC47F}">
      <dgm:prSet custT="1"/>
      <dgm:spPr/>
      <dgm:t>
        <a:bodyPr/>
        <a:lstStyle/>
        <a:p>
          <a:pPr algn="ctr"/>
          <a:r>
            <a:rPr lang="en-US" sz="1200" b="1" dirty="0" smtClean="0"/>
            <a:t>ATILGAN  İNSANLAR YARATIR</a:t>
          </a:r>
          <a:endParaRPr lang="en-US" sz="1200" b="1" dirty="0"/>
        </a:p>
      </dgm:t>
    </dgm:pt>
    <dgm:pt modelId="{AE7D3F22-97F2-4C4D-AA67-41975A78D6F1}" type="sibTrans" cxnId="{66ADDABE-03C9-4735-A64B-A5BAA8A45E10}">
      <dgm:prSet/>
      <dgm:spPr/>
      <dgm:t>
        <a:bodyPr/>
        <a:lstStyle/>
        <a:p>
          <a:endParaRPr lang="tr-TR"/>
        </a:p>
      </dgm:t>
    </dgm:pt>
    <dgm:pt modelId="{5C65302C-6799-4CAB-90CA-3171CC1D5474}" type="parTrans" cxnId="{66ADDABE-03C9-4735-A64B-A5BAA8A45E10}">
      <dgm:prSet/>
      <dgm:spPr/>
      <dgm:t>
        <a:bodyPr/>
        <a:lstStyle/>
        <a:p>
          <a:endParaRPr lang="tr-TR"/>
        </a:p>
      </dgm:t>
    </dgm:pt>
    <dgm:pt modelId="{E0928FFF-3748-4FAD-B806-A90EB2D5C2ED}">
      <dgm:prSet custT="1"/>
      <dgm:spPr/>
      <dgm:t>
        <a:bodyPr/>
        <a:lstStyle/>
        <a:p>
          <a:pPr algn="ctr"/>
          <a:r>
            <a:rPr lang="en-US" sz="1200" b="1" dirty="0" smtClean="0"/>
            <a:t>GÖNDERENE YARDIM İSTEĞİ UYANDIRIR</a:t>
          </a:r>
          <a:endParaRPr lang="en-US" sz="1200" b="1" dirty="0"/>
        </a:p>
      </dgm:t>
    </dgm:pt>
    <dgm:pt modelId="{CBDEE7A4-FFFA-4B0A-BC67-4FAFB6EACE4D}" type="sibTrans" cxnId="{E30A8C77-FF36-465C-9AFB-7523713CD236}">
      <dgm:prSet/>
      <dgm:spPr/>
      <dgm:t>
        <a:bodyPr/>
        <a:lstStyle/>
        <a:p>
          <a:endParaRPr lang="tr-TR"/>
        </a:p>
      </dgm:t>
    </dgm:pt>
    <dgm:pt modelId="{DFFF6F05-FDEC-47D1-9A82-E135D78CDE41}" type="parTrans" cxnId="{E30A8C77-FF36-465C-9AFB-7523713CD236}">
      <dgm:prSet/>
      <dgm:spPr/>
      <dgm:t>
        <a:bodyPr/>
        <a:lstStyle/>
        <a:p>
          <a:endParaRPr lang="tr-TR"/>
        </a:p>
      </dgm:t>
    </dgm:pt>
    <dgm:pt modelId="{0F3FF107-3698-4C97-9019-69D3769416F4}">
      <dgm:prSet phldrT="[Metin]" custT="1"/>
      <dgm:spPr/>
      <dgm:t>
        <a:bodyPr/>
        <a:lstStyle/>
        <a:p>
          <a:pPr algn="ctr"/>
          <a:r>
            <a:rPr lang="en-US" sz="1200" b="1" dirty="0" smtClean="0"/>
            <a:t>ÖZGÜVENE OLUMLU KATKISI VARDIR</a:t>
          </a:r>
          <a:endParaRPr lang="tr-TR" sz="1200" b="1" dirty="0"/>
        </a:p>
      </dgm:t>
    </dgm:pt>
    <dgm:pt modelId="{106D693D-637B-4479-916B-6894B681585F}" type="sibTrans" cxnId="{4524C3F9-2CD9-4D3E-9C93-B4871BB6466A}">
      <dgm:prSet/>
      <dgm:spPr/>
      <dgm:t>
        <a:bodyPr/>
        <a:lstStyle/>
        <a:p>
          <a:endParaRPr lang="tr-TR"/>
        </a:p>
      </dgm:t>
    </dgm:pt>
    <dgm:pt modelId="{C7C4E2BF-78D3-4E53-B110-6476BEBE4A75}" type="parTrans" cxnId="{4524C3F9-2CD9-4D3E-9C93-B4871BB6466A}">
      <dgm:prSet/>
      <dgm:spPr/>
      <dgm:t>
        <a:bodyPr/>
        <a:lstStyle/>
        <a:p>
          <a:endParaRPr lang="tr-TR"/>
        </a:p>
      </dgm:t>
    </dgm:pt>
    <dgm:pt modelId="{1A4FFA25-2BEC-4B62-A3F4-FC71906804E6}">
      <dgm:prSet custT="1"/>
      <dgm:spPr/>
      <dgm:t>
        <a:bodyPr/>
        <a:lstStyle/>
        <a:p>
          <a:pPr algn="ctr"/>
          <a:r>
            <a:rPr lang="en-US" sz="1200" b="1" dirty="0" smtClean="0"/>
            <a:t>ÖZELE VE O ANA YÖNELİKTİR</a:t>
          </a:r>
          <a:endParaRPr lang="en-US" sz="1200" b="1" dirty="0"/>
        </a:p>
      </dgm:t>
    </dgm:pt>
    <dgm:pt modelId="{D2A24256-7274-41EF-9E1F-92D200F31026}" type="sibTrans" cxnId="{31C44788-EF76-47BB-A9E1-D0B18D944BC6}">
      <dgm:prSet/>
      <dgm:spPr/>
      <dgm:t>
        <a:bodyPr/>
        <a:lstStyle/>
        <a:p>
          <a:endParaRPr lang="tr-TR"/>
        </a:p>
      </dgm:t>
    </dgm:pt>
    <dgm:pt modelId="{9743F279-056B-48AD-A3AE-0F321F36A78D}" type="parTrans" cxnId="{31C44788-EF76-47BB-A9E1-D0B18D944BC6}">
      <dgm:prSet/>
      <dgm:spPr/>
      <dgm:t>
        <a:bodyPr/>
        <a:lstStyle/>
        <a:p>
          <a:endParaRPr lang="tr-TR"/>
        </a:p>
      </dgm:t>
    </dgm:pt>
    <dgm:pt modelId="{AA719DB3-670C-4F99-A779-BD99929215FA}">
      <dgm:prSet phldrT="[Metin]" custT="1"/>
      <dgm:spPr/>
      <dgm:t>
        <a:bodyPr/>
        <a:lstStyle/>
        <a:p>
          <a:pPr algn="ctr"/>
          <a:r>
            <a:rPr lang="en-US" sz="1200" b="1" dirty="0" smtClean="0"/>
            <a:t>DAVRANIŞA YÖNELİKTİR</a:t>
          </a:r>
          <a:endParaRPr lang="tr-TR" sz="1200" b="1" dirty="0"/>
        </a:p>
      </dgm:t>
    </dgm:pt>
    <dgm:pt modelId="{D84E832F-F469-469B-84B0-3B0036D860B6}" type="sibTrans" cxnId="{10006C18-D761-4150-B744-5412A5251967}">
      <dgm:prSet/>
      <dgm:spPr/>
      <dgm:t>
        <a:bodyPr/>
        <a:lstStyle/>
        <a:p>
          <a:endParaRPr lang="tr-TR"/>
        </a:p>
      </dgm:t>
    </dgm:pt>
    <dgm:pt modelId="{BB67D0E6-7086-4AE4-9BA0-0337F74B606E}" type="parTrans" cxnId="{10006C18-D761-4150-B744-5412A5251967}">
      <dgm:prSet/>
      <dgm:spPr/>
      <dgm:t>
        <a:bodyPr/>
        <a:lstStyle/>
        <a:p>
          <a:endParaRPr lang="tr-TR"/>
        </a:p>
      </dgm:t>
    </dgm:pt>
    <dgm:pt modelId="{947D68DB-4493-4332-9DEB-833C1C52642B}">
      <dgm:prSet phldrT="[Metin]" custT="1"/>
      <dgm:spPr/>
      <dgm:t>
        <a:bodyPr/>
        <a:lstStyle/>
        <a:p>
          <a:pPr algn="ctr"/>
          <a:r>
            <a:rPr lang="tr-TR" sz="1200" b="1" dirty="0" smtClean="0"/>
            <a:t>İŞBİRLİĞİNE YÖNELİK İSTEK UYANDIRIR</a:t>
          </a:r>
          <a:endParaRPr lang="tr-TR" sz="1200" b="1" dirty="0"/>
        </a:p>
      </dgm:t>
    </dgm:pt>
    <dgm:pt modelId="{18037453-6AF3-40AB-8B0F-7103453CCAC2}" type="parTrans" cxnId="{93E8E289-B557-4C03-B207-E99EE4A75D5A}">
      <dgm:prSet/>
      <dgm:spPr/>
      <dgm:t>
        <a:bodyPr/>
        <a:lstStyle/>
        <a:p>
          <a:endParaRPr lang="tr-TR"/>
        </a:p>
      </dgm:t>
    </dgm:pt>
    <dgm:pt modelId="{20F071E8-7D27-40A2-9D7E-998714EF8C28}" type="sibTrans" cxnId="{93E8E289-B557-4C03-B207-E99EE4A75D5A}">
      <dgm:prSet/>
      <dgm:spPr/>
      <dgm:t>
        <a:bodyPr/>
        <a:lstStyle/>
        <a:p>
          <a:endParaRPr lang="tr-TR"/>
        </a:p>
      </dgm:t>
    </dgm:pt>
    <dgm:pt modelId="{55120EBA-D04F-4D03-849E-B685A260CFE5}" type="pres">
      <dgm:prSet presAssocID="{70603F66-146A-4041-9CDE-3E56BDACB92A}" presName="linear" presStyleCnt="0">
        <dgm:presLayoutVars>
          <dgm:animLvl val="lvl"/>
          <dgm:resizeHandles val="exact"/>
        </dgm:presLayoutVars>
      </dgm:prSet>
      <dgm:spPr/>
      <dgm:t>
        <a:bodyPr/>
        <a:lstStyle/>
        <a:p>
          <a:endParaRPr lang="tr-TR"/>
        </a:p>
      </dgm:t>
    </dgm:pt>
    <dgm:pt modelId="{01D3C98C-4EC8-4F32-8430-14140CF8122D}" type="pres">
      <dgm:prSet presAssocID="{AA719DB3-670C-4F99-A779-BD99929215FA}" presName="parentText" presStyleLbl="node1" presStyleIdx="0" presStyleCnt="7">
        <dgm:presLayoutVars>
          <dgm:chMax val="0"/>
          <dgm:bulletEnabled val="1"/>
        </dgm:presLayoutVars>
      </dgm:prSet>
      <dgm:spPr/>
      <dgm:t>
        <a:bodyPr/>
        <a:lstStyle/>
        <a:p>
          <a:endParaRPr lang="tr-TR"/>
        </a:p>
      </dgm:t>
    </dgm:pt>
    <dgm:pt modelId="{70615506-EBC7-48D2-B04C-6187F6BC470F}" type="pres">
      <dgm:prSet presAssocID="{D84E832F-F469-469B-84B0-3B0036D860B6}" presName="spacer" presStyleCnt="0"/>
      <dgm:spPr/>
    </dgm:pt>
    <dgm:pt modelId="{3C3E100A-86E4-4C76-9C70-28332E4AB4FE}" type="pres">
      <dgm:prSet presAssocID="{1A4FFA25-2BEC-4B62-A3F4-FC71906804E6}" presName="parentText" presStyleLbl="node1" presStyleIdx="1" presStyleCnt="7">
        <dgm:presLayoutVars>
          <dgm:chMax val="0"/>
          <dgm:bulletEnabled val="1"/>
        </dgm:presLayoutVars>
      </dgm:prSet>
      <dgm:spPr/>
      <dgm:t>
        <a:bodyPr/>
        <a:lstStyle/>
        <a:p>
          <a:endParaRPr lang="tr-TR"/>
        </a:p>
      </dgm:t>
    </dgm:pt>
    <dgm:pt modelId="{95167D17-FC5D-49CA-A7A8-EAF4C716CFA5}" type="pres">
      <dgm:prSet presAssocID="{D2A24256-7274-41EF-9E1F-92D200F31026}" presName="spacer" presStyleCnt="0"/>
      <dgm:spPr/>
    </dgm:pt>
    <dgm:pt modelId="{B717E4BC-3DF7-428A-8D6A-F865BCDE4B56}" type="pres">
      <dgm:prSet presAssocID="{0F3FF107-3698-4C97-9019-69D3769416F4}" presName="parentText" presStyleLbl="node1" presStyleIdx="2" presStyleCnt="7">
        <dgm:presLayoutVars>
          <dgm:chMax val="0"/>
          <dgm:bulletEnabled val="1"/>
        </dgm:presLayoutVars>
      </dgm:prSet>
      <dgm:spPr/>
      <dgm:t>
        <a:bodyPr/>
        <a:lstStyle/>
        <a:p>
          <a:endParaRPr lang="tr-TR"/>
        </a:p>
      </dgm:t>
    </dgm:pt>
    <dgm:pt modelId="{5AA9EBAF-832D-43EC-8BC8-2C4AEC2BA06D}" type="pres">
      <dgm:prSet presAssocID="{106D693D-637B-4479-916B-6894B681585F}" presName="spacer" presStyleCnt="0"/>
      <dgm:spPr/>
    </dgm:pt>
    <dgm:pt modelId="{B64F8E49-84C9-4F92-9B5C-39E18D6F5971}" type="pres">
      <dgm:prSet presAssocID="{E0928FFF-3748-4FAD-B806-A90EB2D5C2ED}" presName="parentText" presStyleLbl="node1" presStyleIdx="3" presStyleCnt="7">
        <dgm:presLayoutVars>
          <dgm:chMax val="0"/>
          <dgm:bulletEnabled val="1"/>
        </dgm:presLayoutVars>
      </dgm:prSet>
      <dgm:spPr/>
      <dgm:t>
        <a:bodyPr/>
        <a:lstStyle/>
        <a:p>
          <a:endParaRPr lang="tr-TR"/>
        </a:p>
      </dgm:t>
    </dgm:pt>
    <dgm:pt modelId="{63928D8D-F7D4-4D98-9F6C-3CA4E229A733}" type="pres">
      <dgm:prSet presAssocID="{CBDEE7A4-FFFA-4B0A-BC67-4FAFB6EACE4D}" presName="spacer" presStyleCnt="0"/>
      <dgm:spPr/>
    </dgm:pt>
    <dgm:pt modelId="{305A965F-BA49-4F5C-AAFC-AC9AC09757A5}" type="pres">
      <dgm:prSet presAssocID="{BAAF640F-ADEE-4E13-B0D3-074432EEC47F}" presName="parentText" presStyleLbl="node1" presStyleIdx="4" presStyleCnt="7">
        <dgm:presLayoutVars>
          <dgm:chMax val="0"/>
          <dgm:bulletEnabled val="1"/>
        </dgm:presLayoutVars>
      </dgm:prSet>
      <dgm:spPr/>
      <dgm:t>
        <a:bodyPr/>
        <a:lstStyle/>
        <a:p>
          <a:endParaRPr lang="tr-TR"/>
        </a:p>
      </dgm:t>
    </dgm:pt>
    <dgm:pt modelId="{7B01E172-4E4D-4E20-94DC-2017169D3280}" type="pres">
      <dgm:prSet presAssocID="{AE7D3F22-97F2-4C4D-AA67-41975A78D6F1}" presName="spacer" presStyleCnt="0"/>
      <dgm:spPr/>
    </dgm:pt>
    <dgm:pt modelId="{231DAF70-0DB2-4317-9A36-3BB8826F2A4E}" type="pres">
      <dgm:prSet presAssocID="{D1E2DD12-A7F8-41A6-8283-59DC3D63F8AC}" presName="parentText" presStyleLbl="node1" presStyleIdx="5" presStyleCnt="7">
        <dgm:presLayoutVars>
          <dgm:chMax val="0"/>
          <dgm:bulletEnabled val="1"/>
        </dgm:presLayoutVars>
      </dgm:prSet>
      <dgm:spPr/>
      <dgm:t>
        <a:bodyPr/>
        <a:lstStyle/>
        <a:p>
          <a:endParaRPr lang="tr-TR"/>
        </a:p>
      </dgm:t>
    </dgm:pt>
    <dgm:pt modelId="{CFDCE42D-997E-45CB-BB9B-6032CCD382C0}" type="pres">
      <dgm:prSet presAssocID="{63C84502-94A6-4BE2-99CF-849815857CD2}" presName="spacer" presStyleCnt="0"/>
      <dgm:spPr/>
    </dgm:pt>
    <dgm:pt modelId="{E4A2FABB-E38F-425C-A33B-FC519D36C82B}" type="pres">
      <dgm:prSet presAssocID="{947D68DB-4493-4332-9DEB-833C1C52642B}" presName="parentText" presStyleLbl="node1" presStyleIdx="6" presStyleCnt="7">
        <dgm:presLayoutVars>
          <dgm:chMax val="0"/>
          <dgm:bulletEnabled val="1"/>
        </dgm:presLayoutVars>
      </dgm:prSet>
      <dgm:spPr/>
      <dgm:t>
        <a:bodyPr/>
        <a:lstStyle/>
        <a:p>
          <a:endParaRPr lang="tr-TR"/>
        </a:p>
      </dgm:t>
    </dgm:pt>
  </dgm:ptLst>
  <dgm:cxnLst>
    <dgm:cxn modelId="{10006C18-D761-4150-B744-5412A5251967}" srcId="{70603F66-146A-4041-9CDE-3E56BDACB92A}" destId="{AA719DB3-670C-4F99-A779-BD99929215FA}" srcOrd="0" destOrd="0" parTransId="{BB67D0E6-7086-4AE4-9BA0-0337F74B606E}" sibTransId="{D84E832F-F469-469B-84B0-3B0036D860B6}"/>
    <dgm:cxn modelId="{5AC24A6D-0F6C-4259-9E6E-87B987E3440C}" type="presOf" srcId="{1A4FFA25-2BEC-4B62-A3F4-FC71906804E6}" destId="{3C3E100A-86E4-4C76-9C70-28332E4AB4FE}" srcOrd="0" destOrd="0" presId="urn:microsoft.com/office/officeart/2005/8/layout/vList2"/>
    <dgm:cxn modelId="{31C44788-EF76-47BB-A9E1-D0B18D944BC6}" srcId="{70603F66-146A-4041-9CDE-3E56BDACB92A}" destId="{1A4FFA25-2BEC-4B62-A3F4-FC71906804E6}" srcOrd="1" destOrd="0" parTransId="{9743F279-056B-48AD-A3AE-0F321F36A78D}" sibTransId="{D2A24256-7274-41EF-9E1F-92D200F31026}"/>
    <dgm:cxn modelId="{6B0C4CB6-7066-43EB-994E-CCA605724FFE}" type="presOf" srcId="{D1E2DD12-A7F8-41A6-8283-59DC3D63F8AC}" destId="{231DAF70-0DB2-4317-9A36-3BB8826F2A4E}" srcOrd="0" destOrd="0" presId="urn:microsoft.com/office/officeart/2005/8/layout/vList2"/>
    <dgm:cxn modelId="{EEF69D5A-3CE1-49AD-9CC4-8CBE58DA6B2F}" type="presOf" srcId="{E0928FFF-3748-4FAD-B806-A90EB2D5C2ED}" destId="{B64F8E49-84C9-4F92-9B5C-39E18D6F5971}" srcOrd="0" destOrd="0" presId="urn:microsoft.com/office/officeart/2005/8/layout/vList2"/>
    <dgm:cxn modelId="{E30A8C77-FF36-465C-9AFB-7523713CD236}" srcId="{70603F66-146A-4041-9CDE-3E56BDACB92A}" destId="{E0928FFF-3748-4FAD-B806-A90EB2D5C2ED}" srcOrd="3" destOrd="0" parTransId="{DFFF6F05-FDEC-47D1-9A82-E135D78CDE41}" sibTransId="{CBDEE7A4-FFFA-4B0A-BC67-4FAFB6EACE4D}"/>
    <dgm:cxn modelId="{8D8726D5-CF4C-4A22-A246-F755370C2D84}" type="presOf" srcId="{70603F66-146A-4041-9CDE-3E56BDACB92A}" destId="{55120EBA-D04F-4D03-849E-B685A260CFE5}" srcOrd="0" destOrd="0" presId="urn:microsoft.com/office/officeart/2005/8/layout/vList2"/>
    <dgm:cxn modelId="{4524C3F9-2CD9-4D3E-9C93-B4871BB6466A}" srcId="{70603F66-146A-4041-9CDE-3E56BDACB92A}" destId="{0F3FF107-3698-4C97-9019-69D3769416F4}" srcOrd="2" destOrd="0" parTransId="{C7C4E2BF-78D3-4E53-B110-6476BEBE4A75}" sibTransId="{106D693D-637B-4479-916B-6894B681585F}"/>
    <dgm:cxn modelId="{45C12CB2-BDC1-485C-A365-29B86822B0AF}" type="presOf" srcId="{AA719DB3-670C-4F99-A779-BD99929215FA}" destId="{01D3C98C-4EC8-4F32-8430-14140CF8122D}" srcOrd="0" destOrd="0" presId="urn:microsoft.com/office/officeart/2005/8/layout/vList2"/>
    <dgm:cxn modelId="{133075C2-2EC0-4823-9BE0-D7BD93581C3D}" srcId="{70603F66-146A-4041-9CDE-3E56BDACB92A}" destId="{D1E2DD12-A7F8-41A6-8283-59DC3D63F8AC}" srcOrd="5" destOrd="0" parTransId="{40F462E5-6E06-48C1-A77F-4EB22C27E0B3}" sibTransId="{63C84502-94A6-4BE2-99CF-849815857CD2}"/>
    <dgm:cxn modelId="{93E8E289-B557-4C03-B207-E99EE4A75D5A}" srcId="{70603F66-146A-4041-9CDE-3E56BDACB92A}" destId="{947D68DB-4493-4332-9DEB-833C1C52642B}" srcOrd="6" destOrd="0" parTransId="{18037453-6AF3-40AB-8B0F-7103453CCAC2}" sibTransId="{20F071E8-7D27-40A2-9D7E-998714EF8C28}"/>
    <dgm:cxn modelId="{7CB97D68-DC72-4311-A0E7-B9CEE5A8CEF7}" type="presOf" srcId="{0F3FF107-3698-4C97-9019-69D3769416F4}" destId="{B717E4BC-3DF7-428A-8D6A-F865BCDE4B56}" srcOrd="0" destOrd="0" presId="urn:microsoft.com/office/officeart/2005/8/layout/vList2"/>
    <dgm:cxn modelId="{E1C082E8-AE34-4B3D-B101-21C929EBFEDB}" type="presOf" srcId="{947D68DB-4493-4332-9DEB-833C1C52642B}" destId="{E4A2FABB-E38F-425C-A33B-FC519D36C82B}" srcOrd="0" destOrd="0" presId="urn:microsoft.com/office/officeart/2005/8/layout/vList2"/>
    <dgm:cxn modelId="{30F6C100-FD8A-42F4-B13D-CFD7C499DF3F}" type="presOf" srcId="{BAAF640F-ADEE-4E13-B0D3-074432EEC47F}" destId="{305A965F-BA49-4F5C-AAFC-AC9AC09757A5}" srcOrd="0" destOrd="0" presId="urn:microsoft.com/office/officeart/2005/8/layout/vList2"/>
    <dgm:cxn modelId="{66ADDABE-03C9-4735-A64B-A5BAA8A45E10}" srcId="{70603F66-146A-4041-9CDE-3E56BDACB92A}" destId="{BAAF640F-ADEE-4E13-B0D3-074432EEC47F}" srcOrd="4" destOrd="0" parTransId="{5C65302C-6799-4CAB-90CA-3171CC1D5474}" sibTransId="{AE7D3F22-97F2-4C4D-AA67-41975A78D6F1}"/>
    <dgm:cxn modelId="{6878A497-11AF-489B-B485-CF58723A8921}" type="presParOf" srcId="{55120EBA-D04F-4D03-849E-B685A260CFE5}" destId="{01D3C98C-4EC8-4F32-8430-14140CF8122D}" srcOrd="0" destOrd="0" presId="urn:microsoft.com/office/officeart/2005/8/layout/vList2"/>
    <dgm:cxn modelId="{5CE14B18-77E9-48F4-9896-B4B961C120EE}" type="presParOf" srcId="{55120EBA-D04F-4D03-849E-B685A260CFE5}" destId="{70615506-EBC7-48D2-B04C-6187F6BC470F}" srcOrd="1" destOrd="0" presId="urn:microsoft.com/office/officeart/2005/8/layout/vList2"/>
    <dgm:cxn modelId="{27DACA9A-F737-432E-BD5A-DD81A8C6EC21}" type="presParOf" srcId="{55120EBA-D04F-4D03-849E-B685A260CFE5}" destId="{3C3E100A-86E4-4C76-9C70-28332E4AB4FE}" srcOrd="2" destOrd="0" presId="urn:microsoft.com/office/officeart/2005/8/layout/vList2"/>
    <dgm:cxn modelId="{4BC3CF56-03E5-4C53-B236-891467E02742}" type="presParOf" srcId="{55120EBA-D04F-4D03-849E-B685A260CFE5}" destId="{95167D17-FC5D-49CA-A7A8-EAF4C716CFA5}" srcOrd="3" destOrd="0" presId="urn:microsoft.com/office/officeart/2005/8/layout/vList2"/>
    <dgm:cxn modelId="{515F1CC8-C35F-4B7C-970A-4BE22E793EC2}" type="presParOf" srcId="{55120EBA-D04F-4D03-849E-B685A260CFE5}" destId="{B717E4BC-3DF7-428A-8D6A-F865BCDE4B56}" srcOrd="4" destOrd="0" presId="urn:microsoft.com/office/officeart/2005/8/layout/vList2"/>
    <dgm:cxn modelId="{A4121850-E88A-4E43-85D5-B9EDDDCC1D78}" type="presParOf" srcId="{55120EBA-D04F-4D03-849E-B685A260CFE5}" destId="{5AA9EBAF-832D-43EC-8BC8-2C4AEC2BA06D}" srcOrd="5" destOrd="0" presId="urn:microsoft.com/office/officeart/2005/8/layout/vList2"/>
    <dgm:cxn modelId="{AEEFF425-424A-4BB5-BFFB-FDA1E17BB2D9}" type="presParOf" srcId="{55120EBA-D04F-4D03-849E-B685A260CFE5}" destId="{B64F8E49-84C9-4F92-9B5C-39E18D6F5971}" srcOrd="6" destOrd="0" presId="urn:microsoft.com/office/officeart/2005/8/layout/vList2"/>
    <dgm:cxn modelId="{2AB754B8-66F8-4813-A1D1-416499310F89}" type="presParOf" srcId="{55120EBA-D04F-4D03-849E-B685A260CFE5}" destId="{63928D8D-F7D4-4D98-9F6C-3CA4E229A733}" srcOrd="7" destOrd="0" presId="urn:microsoft.com/office/officeart/2005/8/layout/vList2"/>
    <dgm:cxn modelId="{C2572830-E2FD-4D3C-8B7F-8929B1BC467C}" type="presParOf" srcId="{55120EBA-D04F-4D03-849E-B685A260CFE5}" destId="{305A965F-BA49-4F5C-AAFC-AC9AC09757A5}" srcOrd="8" destOrd="0" presId="urn:microsoft.com/office/officeart/2005/8/layout/vList2"/>
    <dgm:cxn modelId="{14744152-97F4-40A0-BB64-C102B8E53422}" type="presParOf" srcId="{55120EBA-D04F-4D03-849E-B685A260CFE5}" destId="{7B01E172-4E4D-4E20-94DC-2017169D3280}" srcOrd="9" destOrd="0" presId="urn:microsoft.com/office/officeart/2005/8/layout/vList2"/>
    <dgm:cxn modelId="{74963128-A672-4EE4-988D-51354001BA63}" type="presParOf" srcId="{55120EBA-D04F-4D03-849E-B685A260CFE5}" destId="{231DAF70-0DB2-4317-9A36-3BB8826F2A4E}" srcOrd="10" destOrd="0" presId="urn:microsoft.com/office/officeart/2005/8/layout/vList2"/>
    <dgm:cxn modelId="{3C28563D-1033-4F56-AF95-569155CF261D}" type="presParOf" srcId="{55120EBA-D04F-4D03-849E-B685A260CFE5}" destId="{CFDCE42D-997E-45CB-BB9B-6032CCD382C0}" srcOrd="11" destOrd="0" presId="urn:microsoft.com/office/officeart/2005/8/layout/vList2"/>
    <dgm:cxn modelId="{1D65652D-3A9A-42D2-B420-664951FBD1C5}" type="presParOf" srcId="{55120EBA-D04F-4D03-849E-B685A260CFE5}" destId="{E4A2FABB-E38F-425C-A33B-FC519D36C82B}" srcOrd="12"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C8E18-93DB-4DE4-8D41-3D77E9E1F8E6}">
      <dsp:nvSpPr>
        <dsp:cNvPr id="0" name=""/>
        <dsp:cNvSpPr/>
      </dsp:nvSpPr>
      <dsp:spPr>
        <a:xfrm>
          <a:off x="2852" y="561887"/>
          <a:ext cx="2870996" cy="863203"/>
        </a:xfrm>
        <a:prstGeom prst="roundRect">
          <a:avLst>
            <a:gd name="adj" fmla="val 10000"/>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tr-TR" sz="2600" kern="1200" dirty="0" smtClean="0"/>
            <a:t>SÖZSÜZ İLETİŞİM</a:t>
          </a:r>
          <a:endParaRPr lang="tr-TR" sz="2600" kern="1200" dirty="0"/>
        </a:p>
      </dsp:txBody>
      <dsp:txXfrm>
        <a:off x="28134" y="587169"/>
        <a:ext cx="2820432" cy="812639"/>
      </dsp:txXfrm>
    </dsp:sp>
    <dsp:sp modelId="{0333E61E-FBE9-48BB-B909-81A1E90C1CB4}">
      <dsp:nvSpPr>
        <dsp:cNvPr id="0" name=""/>
        <dsp:cNvSpPr/>
      </dsp:nvSpPr>
      <dsp:spPr>
        <a:xfrm>
          <a:off x="289952" y="1425090"/>
          <a:ext cx="287099" cy="454070"/>
        </a:xfrm>
        <a:custGeom>
          <a:avLst/>
          <a:gdLst/>
          <a:ahLst/>
          <a:cxnLst/>
          <a:rect l="0" t="0" r="0" b="0"/>
          <a:pathLst>
            <a:path>
              <a:moveTo>
                <a:pt x="0" y="0"/>
              </a:moveTo>
              <a:lnTo>
                <a:pt x="0" y="454070"/>
              </a:lnTo>
              <a:lnTo>
                <a:pt x="287099" y="45407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D8D1CC-4AC2-4169-9B2E-A00D147D8704}">
      <dsp:nvSpPr>
        <dsp:cNvPr id="0" name=""/>
        <dsp:cNvSpPr/>
      </dsp:nvSpPr>
      <dsp:spPr>
        <a:xfrm>
          <a:off x="577051" y="1640891"/>
          <a:ext cx="2033678" cy="47653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tr-TR" sz="2400" kern="1200" dirty="0" smtClean="0"/>
            <a:t>Sesli</a:t>
          </a:r>
        </a:p>
      </dsp:txBody>
      <dsp:txXfrm>
        <a:off x="591008" y="1654848"/>
        <a:ext cx="2005764" cy="448625"/>
      </dsp:txXfrm>
    </dsp:sp>
    <dsp:sp modelId="{1588C0C4-136D-44D3-87C4-A33942CA64BB}">
      <dsp:nvSpPr>
        <dsp:cNvPr id="0" name=""/>
        <dsp:cNvSpPr/>
      </dsp:nvSpPr>
      <dsp:spPr>
        <a:xfrm>
          <a:off x="289952" y="1425090"/>
          <a:ext cx="287099" cy="1146411"/>
        </a:xfrm>
        <a:custGeom>
          <a:avLst/>
          <a:gdLst/>
          <a:ahLst/>
          <a:cxnLst/>
          <a:rect l="0" t="0" r="0" b="0"/>
          <a:pathLst>
            <a:path>
              <a:moveTo>
                <a:pt x="0" y="0"/>
              </a:moveTo>
              <a:lnTo>
                <a:pt x="0" y="1146411"/>
              </a:lnTo>
              <a:lnTo>
                <a:pt x="287099" y="114641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2E791E-1E8B-4545-B844-B254EBE4CEFB}">
      <dsp:nvSpPr>
        <dsp:cNvPr id="0" name=""/>
        <dsp:cNvSpPr/>
      </dsp:nvSpPr>
      <dsp:spPr>
        <a:xfrm>
          <a:off x="577051" y="2333231"/>
          <a:ext cx="2033678" cy="47653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209531"/>
              <a:satOff val="-2415"/>
              <a:lumOff val="54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tr-TR" sz="2400" kern="1200" dirty="0" smtClean="0"/>
            <a:t>Sessiz</a:t>
          </a:r>
        </a:p>
      </dsp:txBody>
      <dsp:txXfrm>
        <a:off x="591008" y="2347188"/>
        <a:ext cx="2005764" cy="448625"/>
      </dsp:txXfrm>
    </dsp:sp>
    <dsp:sp modelId="{49B43BEA-4259-4824-8D16-894D40C04440}">
      <dsp:nvSpPr>
        <dsp:cNvPr id="0" name=""/>
        <dsp:cNvSpPr/>
      </dsp:nvSpPr>
      <dsp:spPr>
        <a:xfrm>
          <a:off x="289952" y="1425090"/>
          <a:ext cx="287099" cy="1838752"/>
        </a:xfrm>
        <a:custGeom>
          <a:avLst/>
          <a:gdLst/>
          <a:ahLst/>
          <a:cxnLst/>
          <a:rect l="0" t="0" r="0" b="0"/>
          <a:pathLst>
            <a:path>
              <a:moveTo>
                <a:pt x="0" y="0"/>
              </a:moveTo>
              <a:lnTo>
                <a:pt x="0" y="1838752"/>
              </a:lnTo>
              <a:lnTo>
                <a:pt x="287099" y="183875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C9C668-EE99-4201-A3B6-CC5DB35758AB}">
      <dsp:nvSpPr>
        <dsp:cNvPr id="0" name=""/>
        <dsp:cNvSpPr/>
      </dsp:nvSpPr>
      <dsp:spPr>
        <a:xfrm>
          <a:off x="577051" y="3025572"/>
          <a:ext cx="2033678" cy="47653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419062"/>
              <a:satOff val="-4829"/>
              <a:lumOff val="1079"/>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tr-TR" sz="2400" kern="1200" dirty="0" smtClean="0"/>
            <a:t>Nesnelerle</a:t>
          </a:r>
          <a:endParaRPr lang="tr-TR" sz="2400" kern="1200" dirty="0"/>
        </a:p>
      </dsp:txBody>
      <dsp:txXfrm>
        <a:off x="591008" y="3039529"/>
        <a:ext cx="2005764" cy="448625"/>
      </dsp:txXfrm>
    </dsp:sp>
    <dsp:sp modelId="{C38EB2A9-5BDD-49A9-8C3D-A3AAC5EE5152}">
      <dsp:nvSpPr>
        <dsp:cNvPr id="0" name=""/>
        <dsp:cNvSpPr/>
      </dsp:nvSpPr>
      <dsp:spPr>
        <a:xfrm>
          <a:off x="3305450" y="561887"/>
          <a:ext cx="2787697" cy="863203"/>
        </a:xfrm>
        <a:prstGeom prst="roundRect">
          <a:avLst>
            <a:gd name="adj" fmla="val 10000"/>
          </a:avLst>
        </a:prstGeom>
        <a:gradFill rotWithShape="0">
          <a:gsLst>
            <a:gs pos="0">
              <a:schemeClr val="accent2">
                <a:hueOff val="-838123"/>
                <a:satOff val="-9658"/>
                <a:lumOff val="2159"/>
                <a:alphaOff val="0"/>
                <a:tint val="98000"/>
                <a:shade val="25000"/>
                <a:satMod val="250000"/>
              </a:schemeClr>
            </a:gs>
            <a:gs pos="68000">
              <a:schemeClr val="accent2">
                <a:hueOff val="-838123"/>
                <a:satOff val="-9658"/>
                <a:lumOff val="2159"/>
                <a:alphaOff val="0"/>
                <a:tint val="86000"/>
                <a:satMod val="115000"/>
              </a:schemeClr>
            </a:gs>
            <a:gs pos="100000">
              <a:schemeClr val="accent2">
                <a:hueOff val="-838123"/>
                <a:satOff val="-9658"/>
                <a:lumOff val="2159"/>
                <a:alphaOff val="0"/>
                <a:tint val="50000"/>
                <a:satMod val="150000"/>
              </a:schemeClr>
            </a:gs>
          </a:gsLst>
          <a:path path="circle">
            <a:fillToRect l="50000" t="130000" r="50000" b="-30000"/>
          </a:path>
        </a:gradFill>
        <a:ln>
          <a:noFill/>
        </a:ln>
        <a:effectLst>
          <a:outerShdw blurRad="57150" dist="38100" dir="5400000" algn="ctr" rotWithShape="0">
            <a:schemeClr val="accent2">
              <a:hueOff val="-838123"/>
              <a:satOff val="-9658"/>
              <a:lumOff val="2159"/>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0">
          <a:scrgbClr r="0" g="0" b="0"/>
        </a:lnRef>
        <a:fillRef idx="3">
          <a:scrgbClr r="0" g="0" b="0"/>
        </a:fillRef>
        <a:effectRef idx="3">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tr-TR" sz="2600" kern="1200" dirty="0" smtClean="0"/>
            <a:t>SÖZLÜ İLETİŞİM</a:t>
          </a:r>
          <a:endParaRPr lang="tr-TR" sz="2600" kern="1200" dirty="0"/>
        </a:p>
      </dsp:txBody>
      <dsp:txXfrm>
        <a:off x="3330732" y="587169"/>
        <a:ext cx="2737133" cy="812639"/>
      </dsp:txXfrm>
    </dsp:sp>
    <dsp:sp modelId="{561DDE4D-898E-451A-B49B-8AC0D316D205}">
      <dsp:nvSpPr>
        <dsp:cNvPr id="0" name=""/>
        <dsp:cNvSpPr/>
      </dsp:nvSpPr>
      <dsp:spPr>
        <a:xfrm>
          <a:off x="3584220" y="1425090"/>
          <a:ext cx="278769" cy="427725"/>
        </a:xfrm>
        <a:custGeom>
          <a:avLst/>
          <a:gdLst/>
          <a:ahLst/>
          <a:cxnLst/>
          <a:rect l="0" t="0" r="0" b="0"/>
          <a:pathLst>
            <a:path>
              <a:moveTo>
                <a:pt x="0" y="0"/>
              </a:moveTo>
              <a:lnTo>
                <a:pt x="0" y="427725"/>
              </a:lnTo>
              <a:lnTo>
                <a:pt x="278769" y="42772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2D4247-7F6C-44E9-8A7E-B3A1B1C87F64}">
      <dsp:nvSpPr>
        <dsp:cNvPr id="0" name=""/>
        <dsp:cNvSpPr/>
      </dsp:nvSpPr>
      <dsp:spPr>
        <a:xfrm>
          <a:off x="3862989" y="1640891"/>
          <a:ext cx="1992700" cy="42384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628592"/>
              <a:satOff val="-7244"/>
              <a:lumOff val="1619"/>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tr-TR" sz="2400" kern="1200" dirty="0" smtClean="0"/>
            <a:t>Dinleme</a:t>
          </a:r>
          <a:endParaRPr lang="tr-TR" sz="2400" kern="1200" dirty="0"/>
        </a:p>
      </dsp:txBody>
      <dsp:txXfrm>
        <a:off x="3875403" y="1653305"/>
        <a:ext cx="1967872" cy="399021"/>
      </dsp:txXfrm>
    </dsp:sp>
    <dsp:sp modelId="{ADD3A821-9380-4822-B249-54502C1DBC32}">
      <dsp:nvSpPr>
        <dsp:cNvPr id="0" name=""/>
        <dsp:cNvSpPr/>
      </dsp:nvSpPr>
      <dsp:spPr>
        <a:xfrm>
          <a:off x="3584220" y="1425090"/>
          <a:ext cx="278769" cy="1067376"/>
        </a:xfrm>
        <a:custGeom>
          <a:avLst/>
          <a:gdLst/>
          <a:ahLst/>
          <a:cxnLst/>
          <a:rect l="0" t="0" r="0" b="0"/>
          <a:pathLst>
            <a:path>
              <a:moveTo>
                <a:pt x="0" y="0"/>
              </a:moveTo>
              <a:lnTo>
                <a:pt x="0" y="1067376"/>
              </a:lnTo>
              <a:lnTo>
                <a:pt x="278769" y="106737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A855A0-E17E-4C9D-8B43-FCD9FEA0ACA8}">
      <dsp:nvSpPr>
        <dsp:cNvPr id="0" name=""/>
        <dsp:cNvSpPr/>
      </dsp:nvSpPr>
      <dsp:spPr>
        <a:xfrm>
          <a:off x="3862989" y="2280542"/>
          <a:ext cx="1992700" cy="42384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838123"/>
              <a:satOff val="-9658"/>
              <a:lumOff val="2159"/>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dsp:spPr>
      <dsp:style>
        <a:lnRef idx="1">
          <a:scrgbClr r="0" g="0" b="0"/>
        </a:lnRef>
        <a:fillRef idx="1">
          <a:scrgbClr r="0" g="0" b="0"/>
        </a:fillRef>
        <a:effectRef idx="2">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tr-TR" sz="2400" kern="1200" dirty="0" smtClean="0"/>
            <a:t>Konuşma</a:t>
          </a:r>
          <a:endParaRPr lang="tr-TR" sz="2400" kern="1200" dirty="0"/>
        </a:p>
      </dsp:txBody>
      <dsp:txXfrm>
        <a:off x="3875403" y="2292956"/>
        <a:ext cx="1967872" cy="3990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F860A-A2DF-4244-80DC-76CDD4642F36}">
      <dsp:nvSpPr>
        <dsp:cNvPr id="0" name=""/>
        <dsp:cNvSpPr/>
      </dsp:nvSpPr>
      <dsp:spPr>
        <a:xfrm>
          <a:off x="0" y="3422688"/>
          <a:ext cx="7632848" cy="1123139"/>
        </a:xfrm>
        <a:prstGeom prst="rect">
          <a:avLst/>
        </a:prstGeom>
        <a:gradFill rotWithShape="0">
          <a:gsLst>
            <a:gs pos="0">
              <a:schemeClr val="accent4">
                <a:hueOff val="0"/>
                <a:satOff val="0"/>
                <a:lumOff val="0"/>
                <a:alphaOff val="0"/>
                <a:tint val="98000"/>
                <a:shade val="25000"/>
                <a:satMod val="250000"/>
              </a:schemeClr>
            </a:gs>
            <a:gs pos="68000">
              <a:schemeClr val="accent4">
                <a:hueOff val="0"/>
                <a:satOff val="0"/>
                <a:lumOff val="0"/>
                <a:alphaOff val="0"/>
                <a:tint val="86000"/>
                <a:satMod val="115000"/>
              </a:schemeClr>
            </a:gs>
            <a:gs pos="100000">
              <a:schemeClr val="accent4">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tr-TR" sz="1800" b="1" kern="1200" dirty="0" smtClean="0">
              <a:solidFill>
                <a:schemeClr val="tx1"/>
              </a:solidFill>
              <a:effectLst/>
            </a:rPr>
            <a:t>DUYGUNUN İFADESİ</a:t>
          </a:r>
          <a:endParaRPr lang="tr-TR" sz="1800" b="1" kern="1200" dirty="0">
            <a:solidFill>
              <a:schemeClr val="tx1"/>
            </a:solidFill>
          </a:endParaRPr>
        </a:p>
      </dsp:txBody>
      <dsp:txXfrm>
        <a:off x="0" y="3422688"/>
        <a:ext cx="7632848" cy="606495"/>
      </dsp:txXfrm>
    </dsp:sp>
    <dsp:sp modelId="{A649006A-D1A5-4853-BEF5-3C13E9E4F18F}">
      <dsp:nvSpPr>
        <dsp:cNvPr id="0" name=""/>
        <dsp:cNvSpPr/>
      </dsp:nvSpPr>
      <dsp:spPr>
        <a:xfrm>
          <a:off x="0" y="4005917"/>
          <a:ext cx="7632848" cy="516644"/>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effectLst/>
            </a:rPr>
            <a:t>Hissedilen duygunun ifade edilmesi</a:t>
          </a:r>
          <a:endParaRPr lang="tr-TR" sz="2000" b="1" kern="1200" dirty="0">
            <a:solidFill>
              <a:schemeClr val="tx1"/>
            </a:solidFill>
          </a:endParaRPr>
        </a:p>
      </dsp:txBody>
      <dsp:txXfrm>
        <a:off x="0" y="4005917"/>
        <a:ext cx="7632848" cy="516644"/>
      </dsp:txXfrm>
    </dsp:sp>
    <dsp:sp modelId="{743F6CEC-6130-43B9-BCA6-E637B13CDEEE}">
      <dsp:nvSpPr>
        <dsp:cNvPr id="0" name=""/>
        <dsp:cNvSpPr/>
      </dsp:nvSpPr>
      <dsp:spPr>
        <a:xfrm rot="10800000">
          <a:off x="0" y="1711344"/>
          <a:ext cx="7632848" cy="1727388"/>
        </a:xfrm>
        <a:prstGeom prst="upArrowCallout">
          <a:avLst/>
        </a:prstGeom>
        <a:gradFill rotWithShape="0">
          <a:gsLst>
            <a:gs pos="0">
              <a:schemeClr val="accent4">
                <a:hueOff val="-1759972"/>
                <a:satOff val="-18065"/>
                <a:lumOff val="7550"/>
                <a:alphaOff val="0"/>
                <a:tint val="98000"/>
                <a:shade val="25000"/>
                <a:satMod val="250000"/>
              </a:schemeClr>
            </a:gs>
            <a:gs pos="68000">
              <a:schemeClr val="accent4">
                <a:hueOff val="-1759972"/>
                <a:satOff val="-18065"/>
                <a:lumOff val="7550"/>
                <a:alphaOff val="0"/>
                <a:tint val="86000"/>
                <a:satMod val="115000"/>
              </a:schemeClr>
            </a:gs>
            <a:gs pos="100000">
              <a:schemeClr val="accent4">
                <a:hueOff val="-1759972"/>
                <a:satOff val="-18065"/>
                <a:lumOff val="7550"/>
                <a:alphaOff val="0"/>
                <a:tint val="50000"/>
                <a:satMod val="150000"/>
              </a:schemeClr>
            </a:gs>
          </a:gsLst>
          <a:path path="circle">
            <a:fillToRect l="50000" t="130000" r="50000" b="-30000"/>
          </a:path>
        </a:gradFill>
        <a:ln>
          <a:noFill/>
        </a:ln>
        <a:effectLst>
          <a:outerShdw blurRad="57150" dist="38100" dir="5400000" algn="ctr" rotWithShape="0">
            <a:schemeClr val="accent4">
              <a:hueOff val="-1759972"/>
              <a:satOff val="-18065"/>
              <a:lumOff val="7550"/>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effectLst/>
            </a:rPr>
            <a:t>SOMUT ETKİ</a:t>
          </a:r>
          <a:endParaRPr lang="tr-TR" sz="2000" b="1" kern="1200" dirty="0">
            <a:solidFill>
              <a:schemeClr val="tx1"/>
            </a:solidFill>
          </a:endParaRPr>
        </a:p>
      </dsp:txBody>
      <dsp:txXfrm rot="-10800000">
        <a:off x="0" y="1711344"/>
        <a:ext cx="7632848" cy="606313"/>
      </dsp:txXfrm>
    </dsp:sp>
    <dsp:sp modelId="{7CF32EE2-FFC7-4E34-834C-34295D724BFC}">
      <dsp:nvSpPr>
        <dsp:cNvPr id="0" name=""/>
        <dsp:cNvSpPr/>
      </dsp:nvSpPr>
      <dsp:spPr>
        <a:xfrm>
          <a:off x="0" y="2397233"/>
          <a:ext cx="7632848" cy="516489"/>
        </a:xfrm>
        <a:prstGeom prst="rect">
          <a:avLst/>
        </a:prstGeom>
        <a:solidFill>
          <a:schemeClr val="accent4">
            <a:tint val="40000"/>
            <a:alpha val="90000"/>
            <a:hueOff val="-1307836"/>
            <a:satOff val="-4704"/>
            <a:lumOff val="515"/>
            <a:alphaOff val="0"/>
          </a:schemeClr>
        </a:solidFill>
        <a:ln w="9525" cap="flat" cmpd="sng" algn="ctr">
          <a:solidFill>
            <a:schemeClr val="accent4">
              <a:tint val="40000"/>
              <a:alpha val="90000"/>
              <a:hueOff val="-1307836"/>
              <a:satOff val="-4704"/>
              <a:lumOff val="515"/>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effectLst/>
            </a:rPr>
            <a:t>Para, zaman, emek, Sağlık, enerji kaybının ifade edilmesi</a:t>
          </a:r>
          <a:endParaRPr lang="tr-TR" sz="2000" b="1" kern="1200" dirty="0">
            <a:solidFill>
              <a:schemeClr val="tx1"/>
            </a:solidFill>
          </a:endParaRPr>
        </a:p>
      </dsp:txBody>
      <dsp:txXfrm>
        <a:off x="0" y="2397233"/>
        <a:ext cx="7632848" cy="516489"/>
      </dsp:txXfrm>
    </dsp:sp>
    <dsp:sp modelId="{D51387CE-DE5A-40EF-A961-17C4FFECF6FA}">
      <dsp:nvSpPr>
        <dsp:cNvPr id="0" name=""/>
        <dsp:cNvSpPr/>
      </dsp:nvSpPr>
      <dsp:spPr>
        <a:xfrm rot="10800000">
          <a:off x="0" y="803"/>
          <a:ext cx="7632848" cy="1727388"/>
        </a:xfrm>
        <a:prstGeom prst="upArrowCallout">
          <a:avLst/>
        </a:prstGeom>
        <a:gradFill rotWithShape="0">
          <a:gsLst>
            <a:gs pos="0">
              <a:schemeClr val="accent4">
                <a:hueOff val="-3519944"/>
                <a:satOff val="-36129"/>
                <a:lumOff val="15099"/>
                <a:alphaOff val="0"/>
                <a:tint val="98000"/>
                <a:shade val="25000"/>
                <a:satMod val="250000"/>
              </a:schemeClr>
            </a:gs>
            <a:gs pos="68000">
              <a:schemeClr val="accent4">
                <a:hueOff val="-3519944"/>
                <a:satOff val="-36129"/>
                <a:lumOff val="15099"/>
                <a:alphaOff val="0"/>
                <a:tint val="86000"/>
                <a:satMod val="115000"/>
              </a:schemeClr>
            </a:gs>
            <a:gs pos="100000">
              <a:schemeClr val="accent4">
                <a:hueOff val="-3519944"/>
                <a:satOff val="-36129"/>
                <a:lumOff val="15099"/>
                <a:alphaOff val="0"/>
                <a:tint val="50000"/>
                <a:satMod val="150000"/>
              </a:schemeClr>
            </a:gs>
          </a:gsLst>
          <a:path path="circle">
            <a:fillToRect l="50000" t="130000" r="50000" b="-30000"/>
          </a:path>
        </a:gradFill>
        <a:ln>
          <a:noFill/>
        </a:ln>
        <a:effectLst>
          <a:outerShdw blurRad="57150" dist="38100" dir="5400000" algn="ctr" rotWithShape="0">
            <a:schemeClr val="accent4">
              <a:hueOff val="-3519944"/>
              <a:satOff val="-36129"/>
              <a:lumOff val="15099"/>
              <a:alphaOff val="0"/>
              <a:shade val="9000"/>
              <a:alpha val="48000"/>
              <a:satMod val="105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tr-TR" sz="1800" b="1" kern="1200" dirty="0" smtClean="0">
              <a:solidFill>
                <a:schemeClr val="tx1"/>
              </a:solidFill>
              <a:effectLst/>
            </a:rPr>
            <a:t>DAVRANIŞIN  TANIMI</a:t>
          </a:r>
          <a:endParaRPr lang="tr-TR" sz="1800" b="1" kern="1200" dirty="0">
            <a:solidFill>
              <a:schemeClr val="tx1"/>
            </a:solidFill>
          </a:endParaRPr>
        </a:p>
      </dsp:txBody>
      <dsp:txXfrm rot="-10800000">
        <a:off x="0" y="803"/>
        <a:ext cx="7632848" cy="606313"/>
      </dsp:txXfrm>
    </dsp:sp>
    <dsp:sp modelId="{055477D4-3CB6-48DA-AAF6-E1369D959362}">
      <dsp:nvSpPr>
        <dsp:cNvPr id="0" name=""/>
        <dsp:cNvSpPr/>
      </dsp:nvSpPr>
      <dsp:spPr>
        <a:xfrm>
          <a:off x="0" y="607116"/>
          <a:ext cx="7632848" cy="516489"/>
        </a:xfrm>
        <a:prstGeom prst="rect">
          <a:avLst/>
        </a:prstGeom>
        <a:solidFill>
          <a:schemeClr val="accent4">
            <a:tint val="40000"/>
            <a:alpha val="90000"/>
            <a:hueOff val="-2615673"/>
            <a:satOff val="-9408"/>
            <a:lumOff val="1029"/>
            <a:alphaOff val="0"/>
          </a:schemeClr>
        </a:solidFill>
        <a:ln w="9525" cap="flat" cmpd="sng" algn="ctr">
          <a:solidFill>
            <a:schemeClr val="accent4">
              <a:tint val="40000"/>
              <a:alpha val="90000"/>
              <a:hueOff val="-2615673"/>
              <a:satOff val="-9408"/>
              <a:lumOff val="1029"/>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effectLst/>
            </a:rPr>
            <a:t>Davranışının yorum katılmadan ne ise aynen ifade edilmesi   </a:t>
          </a:r>
          <a:endParaRPr lang="tr-TR" sz="2000" b="1" kern="1200" dirty="0">
            <a:solidFill>
              <a:schemeClr val="tx1"/>
            </a:solidFill>
          </a:endParaRPr>
        </a:p>
      </dsp:txBody>
      <dsp:txXfrm>
        <a:off x="0" y="607116"/>
        <a:ext cx="7632848" cy="5164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3C98C-4EC8-4F32-8430-14140CF8122D}">
      <dsp:nvSpPr>
        <dsp:cNvPr id="0" name=""/>
        <dsp:cNvSpPr/>
      </dsp:nvSpPr>
      <dsp:spPr>
        <a:xfrm>
          <a:off x="0" y="42372"/>
          <a:ext cx="3136899" cy="6364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dirty="0" smtClean="0"/>
            <a:t>KİŞİLİĞE YÖNELİKTİR</a:t>
          </a:r>
          <a:endParaRPr lang="tr-TR" sz="1200" b="1" kern="1200" dirty="0"/>
        </a:p>
      </dsp:txBody>
      <dsp:txXfrm>
        <a:off x="31070" y="73442"/>
        <a:ext cx="3074759" cy="574340"/>
      </dsp:txXfrm>
    </dsp:sp>
    <dsp:sp modelId="{3C3E100A-86E4-4C76-9C70-28332E4AB4FE}">
      <dsp:nvSpPr>
        <dsp:cNvPr id="0" name=""/>
        <dsp:cNvSpPr/>
      </dsp:nvSpPr>
      <dsp:spPr>
        <a:xfrm>
          <a:off x="0" y="776772"/>
          <a:ext cx="3136899" cy="636480"/>
        </a:xfrm>
        <a:prstGeom prst="roundRect">
          <a:avLst/>
        </a:prstGeom>
        <a:solidFill>
          <a:schemeClr val="accent2">
            <a:hueOff val="-139687"/>
            <a:satOff val="-1610"/>
            <a:lumOff val="3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smtClean="0"/>
            <a:t>BÜTÜNE VE GENELE YÖNELİKTİR</a:t>
          </a:r>
          <a:endParaRPr lang="en-US" sz="1200" b="1" kern="1200" dirty="0"/>
        </a:p>
      </dsp:txBody>
      <dsp:txXfrm>
        <a:off x="31070" y="807842"/>
        <a:ext cx="3074759" cy="574340"/>
      </dsp:txXfrm>
    </dsp:sp>
    <dsp:sp modelId="{B717E4BC-3DF7-428A-8D6A-F865BCDE4B56}">
      <dsp:nvSpPr>
        <dsp:cNvPr id="0" name=""/>
        <dsp:cNvSpPr/>
      </dsp:nvSpPr>
      <dsp:spPr>
        <a:xfrm>
          <a:off x="0" y="1511172"/>
          <a:ext cx="3136899" cy="636480"/>
        </a:xfrm>
        <a:prstGeom prst="roundRect">
          <a:avLst/>
        </a:prstGeom>
        <a:solidFill>
          <a:schemeClr val="accent2">
            <a:hueOff val="-279374"/>
            <a:satOff val="-3219"/>
            <a:lumOff val="7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KARŞIMIZDAKİ KİŞİNİN ÖZGÜVENİNİ ZEDELER</a:t>
          </a:r>
          <a:endParaRPr lang="tr-TR" sz="1200" b="1" kern="1200" dirty="0"/>
        </a:p>
      </dsp:txBody>
      <dsp:txXfrm>
        <a:off x="31070" y="1542242"/>
        <a:ext cx="3074759" cy="574340"/>
      </dsp:txXfrm>
    </dsp:sp>
    <dsp:sp modelId="{B64F8E49-84C9-4F92-9B5C-39E18D6F5971}">
      <dsp:nvSpPr>
        <dsp:cNvPr id="0" name=""/>
        <dsp:cNvSpPr/>
      </dsp:nvSpPr>
      <dsp:spPr>
        <a:xfrm>
          <a:off x="0" y="2245572"/>
          <a:ext cx="3136899" cy="636480"/>
        </a:xfrm>
        <a:prstGeom prst="roundRect">
          <a:avLst/>
        </a:prstGeom>
        <a:solidFill>
          <a:schemeClr val="accent2">
            <a:hueOff val="-419062"/>
            <a:satOff val="-4829"/>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ÖFKE VE NEFRET GİBİ</a:t>
          </a:r>
          <a:r>
            <a:rPr lang="tr-TR" sz="1200" b="1" kern="1200" dirty="0" smtClean="0"/>
            <a:t> OLUMSUZ DUYGULAR UYANDIRIR</a:t>
          </a:r>
          <a:endParaRPr lang="en-US" sz="1200" b="1" kern="1200" dirty="0"/>
        </a:p>
      </dsp:txBody>
      <dsp:txXfrm>
        <a:off x="31070" y="2276642"/>
        <a:ext cx="3074759" cy="574340"/>
      </dsp:txXfrm>
    </dsp:sp>
    <dsp:sp modelId="{305A965F-BA49-4F5C-AAFC-AC9AC09757A5}">
      <dsp:nvSpPr>
        <dsp:cNvPr id="0" name=""/>
        <dsp:cNvSpPr/>
      </dsp:nvSpPr>
      <dsp:spPr>
        <a:xfrm>
          <a:off x="0" y="2979972"/>
          <a:ext cx="3136899" cy="636480"/>
        </a:xfrm>
        <a:prstGeom prst="roundRect">
          <a:avLst/>
        </a:prstGeom>
        <a:solidFill>
          <a:schemeClr val="accent2">
            <a:hueOff val="-558749"/>
            <a:satOff val="-6439"/>
            <a:lumOff val="14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ÇEKİNGEN YA DA SALDIRGAN İNSANLAR YARATIR</a:t>
          </a:r>
          <a:endParaRPr lang="en-US" sz="1200" b="1" kern="1200" dirty="0"/>
        </a:p>
      </dsp:txBody>
      <dsp:txXfrm>
        <a:off x="31070" y="3011042"/>
        <a:ext cx="3074759" cy="574340"/>
      </dsp:txXfrm>
    </dsp:sp>
    <dsp:sp modelId="{231DAF70-0DB2-4317-9A36-3BB8826F2A4E}">
      <dsp:nvSpPr>
        <dsp:cNvPr id="0" name=""/>
        <dsp:cNvSpPr/>
      </dsp:nvSpPr>
      <dsp:spPr>
        <a:xfrm>
          <a:off x="0" y="3714372"/>
          <a:ext cx="3136899" cy="636480"/>
        </a:xfrm>
        <a:prstGeom prst="roundRect">
          <a:avLst/>
        </a:prstGeom>
        <a:solidFill>
          <a:schemeClr val="accent2">
            <a:hueOff val="-698436"/>
            <a:satOff val="-8048"/>
            <a:lumOff val="17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İLETİŞİMİ ZEDELER</a:t>
          </a:r>
          <a:endParaRPr lang="tr-TR" sz="1200" b="1" kern="1200" dirty="0"/>
        </a:p>
      </dsp:txBody>
      <dsp:txXfrm>
        <a:off x="31070" y="3745442"/>
        <a:ext cx="3074759" cy="574340"/>
      </dsp:txXfrm>
    </dsp:sp>
    <dsp:sp modelId="{5714090A-5719-4360-8851-BCE6E42AEDB2}">
      <dsp:nvSpPr>
        <dsp:cNvPr id="0" name=""/>
        <dsp:cNvSpPr/>
      </dsp:nvSpPr>
      <dsp:spPr>
        <a:xfrm>
          <a:off x="0" y="4448772"/>
          <a:ext cx="3136899" cy="636480"/>
        </a:xfrm>
        <a:prstGeom prst="roundRect">
          <a:avLst/>
        </a:prstGeom>
        <a:solidFill>
          <a:schemeClr val="accent2">
            <a:hueOff val="-838123"/>
            <a:satOff val="-9658"/>
            <a:lumOff val="21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İŞBİRLİĞİNE KARŞI  DİRENÇ YARATIR</a:t>
          </a:r>
          <a:endParaRPr lang="tr-TR" sz="1200" b="1" kern="1200" dirty="0"/>
        </a:p>
      </dsp:txBody>
      <dsp:txXfrm>
        <a:off x="31070" y="4479842"/>
        <a:ext cx="3074759" cy="5743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3C98C-4EC8-4F32-8430-14140CF8122D}">
      <dsp:nvSpPr>
        <dsp:cNvPr id="0" name=""/>
        <dsp:cNvSpPr/>
      </dsp:nvSpPr>
      <dsp:spPr>
        <a:xfrm>
          <a:off x="0" y="42372"/>
          <a:ext cx="3136899" cy="6364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DAVRANIŞA YÖNELİKTİR</a:t>
          </a:r>
          <a:endParaRPr lang="tr-TR" sz="1200" b="1" kern="1200" dirty="0"/>
        </a:p>
      </dsp:txBody>
      <dsp:txXfrm>
        <a:off x="31070" y="73442"/>
        <a:ext cx="3074759" cy="574340"/>
      </dsp:txXfrm>
    </dsp:sp>
    <dsp:sp modelId="{3C3E100A-86E4-4C76-9C70-28332E4AB4FE}">
      <dsp:nvSpPr>
        <dsp:cNvPr id="0" name=""/>
        <dsp:cNvSpPr/>
      </dsp:nvSpPr>
      <dsp:spPr>
        <a:xfrm>
          <a:off x="0" y="776772"/>
          <a:ext cx="3136899" cy="636480"/>
        </a:xfrm>
        <a:prstGeom prst="roundRect">
          <a:avLst/>
        </a:prstGeom>
        <a:solidFill>
          <a:schemeClr val="accent3">
            <a:hueOff val="-189559"/>
            <a:satOff val="-781"/>
            <a:lumOff val="-1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ÖZELE VE O ANA YÖNELİKTİR</a:t>
          </a:r>
          <a:endParaRPr lang="en-US" sz="1200" b="1" kern="1200" dirty="0"/>
        </a:p>
      </dsp:txBody>
      <dsp:txXfrm>
        <a:off x="31070" y="807842"/>
        <a:ext cx="3074759" cy="574340"/>
      </dsp:txXfrm>
    </dsp:sp>
    <dsp:sp modelId="{B717E4BC-3DF7-428A-8D6A-F865BCDE4B56}">
      <dsp:nvSpPr>
        <dsp:cNvPr id="0" name=""/>
        <dsp:cNvSpPr/>
      </dsp:nvSpPr>
      <dsp:spPr>
        <a:xfrm>
          <a:off x="0" y="1511172"/>
          <a:ext cx="3136899" cy="636480"/>
        </a:xfrm>
        <a:prstGeom prst="roundRect">
          <a:avLst/>
        </a:prstGeom>
        <a:solidFill>
          <a:schemeClr val="accent3">
            <a:hueOff val="-379119"/>
            <a:satOff val="-1563"/>
            <a:lumOff val="-3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ÖZGÜVENE OLUMLU KATKISI VARDIR</a:t>
          </a:r>
          <a:endParaRPr lang="tr-TR" sz="1200" b="1" kern="1200" dirty="0"/>
        </a:p>
      </dsp:txBody>
      <dsp:txXfrm>
        <a:off x="31070" y="1542242"/>
        <a:ext cx="3074759" cy="574340"/>
      </dsp:txXfrm>
    </dsp:sp>
    <dsp:sp modelId="{B64F8E49-84C9-4F92-9B5C-39E18D6F5971}">
      <dsp:nvSpPr>
        <dsp:cNvPr id="0" name=""/>
        <dsp:cNvSpPr/>
      </dsp:nvSpPr>
      <dsp:spPr>
        <a:xfrm>
          <a:off x="0" y="2245572"/>
          <a:ext cx="3136899" cy="636480"/>
        </a:xfrm>
        <a:prstGeom prst="roundRect">
          <a:avLst/>
        </a:prstGeom>
        <a:solidFill>
          <a:schemeClr val="accent3">
            <a:hueOff val="-568678"/>
            <a:satOff val="-2344"/>
            <a:lumOff val="-4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GÖNDERENE YARDIM İSTEĞİ UYANDIRIR</a:t>
          </a:r>
          <a:endParaRPr lang="en-US" sz="1200" b="1" kern="1200" dirty="0"/>
        </a:p>
      </dsp:txBody>
      <dsp:txXfrm>
        <a:off x="31070" y="2276642"/>
        <a:ext cx="3074759" cy="574340"/>
      </dsp:txXfrm>
    </dsp:sp>
    <dsp:sp modelId="{305A965F-BA49-4F5C-AAFC-AC9AC09757A5}">
      <dsp:nvSpPr>
        <dsp:cNvPr id="0" name=""/>
        <dsp:cNvSpPr/>
      </dsp:nvSpPr>
      <dsp:spPr>
        <a:xfrm>
          <a:off x="0" y="2979972"/>
          <a:ext cx="3136899" cy="636480"/>
        </a:xfrm>
        <a:prstGeom prst="roundRect">
          <a:avLst/>
        </a:prstGeom>
        <a:solidFill>
          <a:schemeClr val="accent3">
            <a:hueOff val="-758238"/>
            <a:satOff val="-3126"/>
            <a:lumOff val="-6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ATILGAN  İNSANLAR YARATIR</a:t>
          </a:r>
          <a:endParaRPr lang="en-US" sz="1200" b="1" kern="1200" dirty="0"/>
        </a:p>
      </dsp:txBody>
      <dsp:txXfrm>
        <a:off x="31070" y="3011042"/>
        <a:ext cx="3074759" cy="574340"/>
      </dsp:txXfrm>
    </dsp:sp>
    <dsp:sp modelId="{231DAF70-0DB2-4317-9A36-3BB8826F2A4E}">
      <dsp:nvSpPr>
        <dsp:cNvPr id="0" name=""/>
        <dsp:cNvSpPr/>
      </dsp:nvSpPr>
      <dsp:spPr>
        <a:xfrm>
          <a:off x="0" y="3714372"/>
          <a:ext cx="3136899" cy="636480"/>
        </a:xfrm>
        <a:prstGeom prst="roundRect">
          <a:avLst/>
        </a:prstGeom>
        <a:solidFill>
          <a:schemeClr val="accent3">
            <a:hueOff val="-947797"/>
            <a:satOff val="-3907"/>
            <a:lumOff val="-8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dirty="0" smtClean="0"/>
            <a:t>İLETİŞİMİ ZEDELEMEZ</a:t>
          </a:r>
          <a:endParaRPr lang="tr-TR" sz="1200" b="1" kern="1200" dirty="0"/>
        </a:p>
      </dsp:txBody>
      <dsp:txXfrm>
        <a:off x="31070" y="3745442"/>
        <a:ext cx="3074759" cy="574340"/>
      </dsp:txXfrm>
    </dsp:sp>
    <dsp:sp modelId="{E4A2FABB-E38F-425C-A33B-FC519D36C82B}">
      <dsp:nvSpPr>
        <dsp:cNvPr id="0" name=""/>
        <dsp:cNvSpPr/>
      </dsp:nvSpPr>
      <dsp:spPr>
        <a:xfrm>
          <a:off x="0" y="4448772"/>
          <a:ext cx="3136899" cy="636480"/>
        </a:xfrm>
        <a:prstGeom prst="roundRect">
          <a:avLst/>
        </a:prstGeom>
        <a:solidFill>
          <a:schemeClr val="accent3">
            <a:hueOff val="-1137357"/>
            <a:satOff val="-4689"/>
            <a:lumOff val="-9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dirty="0" smtClean="0"/>
            <a:t>İŞBİRLİĞİNE YÖNELİK İSTEK UYANDIRIR</a:t>
          </a:r>
          <a:endParaRPr lang="tr-TR" sz="1200" b="1" kern="1200" dirty="0"/>
        </a:p>
      </dsp:txBody>
      <dsp:txXfrm>
        <a:off x="31070" y="4479842"/>
        <a:ext cx="3074759" cy="5743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D14079-C5CF-4ABA-82B7-17F81CB9541E}" type="datetimeFigureOut">
              <a:rPr lang="tr-TR" smtClean="0"/>
              <a:pPr/>
              <a:t>1.12.2016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D6D56E-644A-4FA6-8DDB-59816387C33E}" type="slidenum">
              <a:rPr lang="tr-TR" smtClean="0"/>
              <a:pPr/>
              <a:t>‹#›</a:t>
            </a:fld>
            <a:endParaRPr lang="tr-TR"/>
          </a:p>
        </p:txBody>
      </p:sp>
    </p:spTree>
    <p:extLst>
      <p:ext uri="{BB962C8B-B14F-4D97-AF65-F5344CB8AC3E}">
        <p14:creationId xmlns:p14="http://schemas.microsoft.com/office/powerpoint/2010/main" val="2451575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A1D6D56E-644A-4FA6-8DDB-59816387C33E}" type="slidenum">
              <a:rPr lang="tr-TR" smtClean="0"/>
              <a:pPr/>
              <a:t>1</a:t>
            </a:fld>
            <a:endParaRPr lang="tr-TR"/>
          </a:p>
        </p:txBody>
      </p:sp>
    </p:spTree>
    <p:extLst>
      <p:ext uri="{BB962C8B-B14F-4D97-AF65-F5344CB8AC3E}">
        <p14:creationId xmlns:p14="http://schemas.microsoft.com/office/powerpoint/2010/main" val="3966769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lgn="l" eaLnBrk="0" hangingPunct="0">
              <a:spcBef>
                <a:spcPct val="30000"/>
              </a:spcBef>
              <a:defRPr kumimoji="1" sz="1200">
                <a:solidFill>
                  <a:schemeClr val="tx1"/>
                </a:solidFill>
                <a:latin typeface="Times New Roman" pitchFamily="18" charset="0"/>
              </a:defRPr>
            </a:lvl1pPr>
            <a:lvl2pPr marL="742950" indent="-285750" algn="l" eaLnBrk="0" hangingPunct="0">
              <a:spcBef>
                <a:spcPct val="30000"/>
              </a:spcBef>
              <a:defRPr kumimoji="1" sz="1200">
                <a:solidFill>
                  <a:schemeClr val="tx1"/>
                </a:solidFill>
                <a:latin typeface="Times New Roman" pitchFamily="18" charset="0"/>
              </a:defRPr>
            </a:lvl2pPr>
            <a:lvl3pPr marL="1143000" indent="-228600" algn="l" eaLnBrk="0" hangingPunct="0">
              <a:spcBef>
                <a:spcPct val="30000"/>
              </a:spcBef>
              <a:defRPr kumimoji="1" sz="1200">
                <a:solidFill>
                  <a:schemeClr val="tx1"/>
                </a:solidFill>
                <a:latin typeface="Times New Roman" pitchFamily="18" charset="0"/>
              </a:defRPr>
            </a:lvl3pPr>
            <a:lvl4pPr marL="1600200" indent="-228600" algn="l" eaLnBrk="0" hangingPunct="0">
              <a:spcBef>
                <a:spcPct val="30000"/>
              </a:spcBef>
              <a:defRPr kumimoji="1" sz="1200">
                <a:solidFill>
                  <a:schemeClr val="tx1"/>
                </a:solidFill>
                <a:latin typeface="Times New Roman" pitchFamily="18" charset="0"/>
              </a:defRPr>
            </a:lvl4pPr>
            <a:lvl5pPr marL="2057400" indent="-228600" algn="l"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lgn="r" eaLnBrk="1" hangingPunct="1">
              <a:spcBef>
                <a:spcPct val="0"/>
              </a:spcBef>
            </a:pPr>
            <a:fld id="{CA22AB82-42E8-4970-B541-68A1145A3D1E}" type="slidenum">
              <a:rPr kumimoji="0" lang="tr-TR" altLang="tr-TR" smtClean="0"/>
              <a:pPr algn="r" eaLnBrk="1" hangingPunct="1">
                <a:spcBef>
                  <a:spcPct val="0"/>
                </a:spcBef>
              </a:pPr>
              <a:t>31</a:t>
            </a:fld>
            <a:endParaRPr kumimoji="0" lang="tr-TR" altLang="tr-TR"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1816927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l" eaLnBrk="0" hangingPunct="0">
              <a:spcBef>
                <a:spcPct val="30000"/>
              </a:spcBef>
              <a:defRPr kumimoji="1" sz="1200">
                <a:solidFill>
                  <a:schemeClr val="tx1"/>
                </a:solidFill>
                <a:latin typeface="Times New Roman" pitchFamily="18" charset="0"/>
              </a:defRPr>
            </a:lvl1pPr>
            <a:lvl2pPr marL="742950" indent="-285750" algn="l" eaLnBrk="0" hangingPunct="0">
              <a:spcBef>
                <a:spcPct val="30000"/>
              </a:spcBef>
              <a:defRPr kumimoji="1" sz="1200">
                <a:solidFill>
                  <a:schemeClr val="tx1"/>
                </a:solidFill>
                <a:latin typeface="Times New Roman" pitchFamily="18" charset="0"/>
              </a:defRPr>
            </a:lvl2pPr>
            <a:lvl3pPr marL="1143000" indent="-228600" algn="l" eaLnBrk="0" hangingPunct="0">
              <a:spcBef>
                <a:spcPct val="30000"/>
              </a:spcBef>
              <a:defRPr kumimoji="1" sz="1200">
                <a:solidFill>
                  <a:schemeClr val="tx1"/>
                </a:solidFill>
                <a:latin typeface="Times New Roman" pitchFamily="18" charset="0"/>
              </a:defRPr>
            </a:lvl3pPr>
            <a:lvl4pPr marL="1600200" indent="-228600" algn="l" eaLnBrk="0" hangingPunct="0">
              <a:spcBef>
                <a:spcPct val="30000"/>
              </a:spcBef>
              <a:defRPr kumimoji="1" sz="1200">
                <a:solidFill>
                  <a:schemeClr val="tx1"/>
                </a:solidFill>
                <a:latin typeface="Times New Roman" pitchFamily="18" charset="0"/>
              </a:defRPr>
            </a:lvl4pPr>
            <a:lvl5pPr marL="2057400" indent="-228600" algn="l"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lgn="r" eaLnBrk="1" hangingPunct="1">
              <a:spcBef>
                <a:spcPct val="0"/>
              </a:spcBef>
            </a:pPr>
            <a:fld id="{EE9E6404-642F-44E9-8E4A-6C72294941F7}" type="slidenum">
              <a:rPr kumimoji="0" lang="tr-TR" altLang="tr-TR" smtClean="0"/>
              <a:pPr algn="r" eaLnBrk="1" hangingPunct="1">
                <a:spcBef>
                  <a:spcPct val="0"/>
                </a:spcBef>
              </a:pPr>
              <a:t>32</a:t>
            </a:fld>
            <a:endParaRPr kumimoji="0" lang="tr-TR" altLang="tr-TR"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4222032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val="2907467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dirty="0" smtClean="0"/>
          </a:p>
        </p:txBody>
      </p:sp>
    </p:spTree>
    <p:extLst>
      <p:ext uri="{BB962C8B-B14F-4D97-AF65-F5344CB8AC3E}">
        <p14:creationId xmlns:p14="http://schemas.microsoft.com/office/powerpoint/2010/main" val="1278119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val="2902993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val="4006494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lgn="l" eaLnBrk="0" hangingPunct="0">
              <a:spcBef>
                <a:spcPct val="30000"/>
              </a:spcBef>
              <a:defRPr kumimoji="1" sz="1200">
                <a:solidFill>
                  <a:schemeClr val="tx1"/>
                </a:solidFill>
                <a:latin typeface="Times New Roman" pitchFamily="18" charset="0"/>
              </a:defRPr>
            </a:lvl1pPr>
            <a:lvl2pPr marL="742950" indent="-285750" algn="l" eaLnBrk="0" hangingPunct="0">
              <a:spcBef>
                <a:spcPct val="30000"/>
              </a:spcBef>
              <a:defRPr kumimoji="1" sz="1200">
                <a:solidFill>
                  <a:schemeClr val="tx1"/>
                </a:solidFill>
                <a:latin typeface="Times New Roman" pitchFamily="18" charset="0"/>
              </a:defRPr>
            </a:lvl2pPr>
            <a:lvl3pPr marL="1143000" indent="-228600" algn="l" eaLnBrk="0" hangingPunct="0">
              <a:spcBef>
                <a:spcPct val="30000"/>
              </a:spcBef>
              <a:defRPr kumimoji="1" sz="1200">
                <a:solidFill>
                  <a:schemeClr val="tx1"/>
                </a:solidFill>
                <a:latin typeface="Times New Roman" pitchFamily="18" charset="0"/>
              </a:defRPr>
            </a:lvl3pPr>
            <a:lvl4pPr marL="1600200" indent="-228600" algn="l" eaLnBrk="0" hangingPunct="0">
              <a:spcBef>
                <a:spcPct val="30000"/>
              </a:spcBef>
              <a:defRPr kumimoji="1" sz="1200">
                <a:solidFill>
                  <a:schemeClr val="tx1"/>
                </a:solidFill>
                <a:latin typeface="Times New Roman" pitchFamily="18" charset="0"/>
              </a:defRPr>
            </a:lvl4pPr>
            <a:lvl5pPr marL="2057400" indent="-228600" algn="l"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lgn="r" eaLnBrk="1" hangingPunct="1">
              <a:spcBef>
                <a:spcPct val="0"/>
              </a:spcBef>
            </a:pPr>
            <a:fld id="{87DF8685-C2D3-447C-B88E-30BF2364ED6A}" type="slidenum">
              <a:rPr kumimoji="0" lang="tr-TR" altLang="tr-TR" smtClean="0"/>
              <a:pPr algn="r" eaLnBrk="1" hangingPunct="1">
                <a:spcBef>
                  <a:spcPct val="0"/>
                </a:spcBef>
              </a:pPr>
              <a:t>41</a:t>
            </a:fld>
            <a:endParaRPr kumimoji="0" lang="tr-TR" altLang="tr-TR"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3497554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kumimoji="1" sz="1200">
                <a:solidFill>
                  <a:schemeClr val="tx1"/>
                </a:solidFill>
                <a:latin typeface="Arial" charset="0"/>
              </a:defRPr>
            </a:lvl1pPr>
            <a:lvl2pPr marL="742950" indent="-285750" algn="l" eaLnBrk="0" hangingPunct="0">
              <a:spcBef>
                <a:spcPct val="30000"/>
              </a:spcBef>
              <a:defRPr kumimoji="1" sz="1200">
                <a:solidFill>
                  <a:schemeClr val="tx1"/>
                </a:solidFill>
                <a:latin typeface="Arial" charset="0"/>
              </a:defRPr>
            </a:lvl2pPr>
            <a:lvl3pPr marL="1143000" indent="-228600" algn="l" eaLnBrk="0" hangingPunct="0">
              <a:spcBef>
                <a:spcPct val="30000"/>
              </a:spcBef>
              <a:defRPr kumimoji="1" sz="1200">
                <a:solidFill>
                  <a:schemeClr val="tx1"/>
                </a:solidFill>
                <a:latin typeface="Arial" charset="0"/>
              </a:defRPr>
            </a:lvl3pPr>
            <a:lvl4pPr marL="1600200" indent="-228600" algn="l" eaLnBrk="0" hangingPunct="0">
              <a:spcBef>
                <a:spcPct val="30000"/>
              </a:spcBef>
              <a:defRPr kumimoji="1" sz="1200">
                <a:solidFill>
                  <a:schemeClr val="tx1"/>
                </a:solidFill>
                <a:latin typeface="Arial" charset="0"/>
              </a:defRPr>
            </a:lvl4pPr>
            <a:lvl5pPr marL="2057400" indent="-228600" algn="l" eaLnBrk="0" hangingPunct="0">
              <a:spcBef>
                <a:spcPct val="30000"/>
              </a:spcBef>
              <a:defRPr kumimoji="1" sz="1200">
                <a:solidFill>
                  <a:schemeClr val="tx1"/>
                </a:solidFill>
                <a:latin typeface="Arial" charset="0"/>
              </a:defRPr>
            </a:lvl5pPr>
            <a:lvl6pPr marL="2514600" indent="-228600" eaLnBrk="0" fontAlgn="base" hangingPunct="0">
              <a:spcBef>
                <a:spcPct val="30000"/>
              </a:spcBef>
              <a:spcAft>
                <a:spcPct val="0"/>
              </a:spcAft>
              <a:defRPr kumimoji="1" sz="1200">
                <a:solidFill>
                  <a:schemeClr val="tx1"/>
                </a:solidFill>
                <a:latin typeface="Arial" charset="0"/>
              </a:defRPr>
            </a:lvl6pPr>
            <a:lvl7pPr marL="2971800" indent="-228600" eaLnBrk="0" fontAlgn="base" hangingPunct="0">
              <a:spcBef>
                <a:spcPct val="30000"/>
              </a:spcBef>
              <a:spcAft>
                <a:spcPct val="0"/>
              </a:spcAft>
              <a:defRPr kumimoji="1" sz="1200">
                <a:solidFill>
                  <a:schemeClr val="tx1"/>
                </a:solidFill>
                <a:latin typeface="Arial" charset="0"/>
              </a:defRPr>
            </a:lvl7pPr>
            <a:lvl8pPr marL="3429000" indent="-228600" eaLnBrk="0" fontAlgn="base" hangingPunct="0">
              <a:spcBef>
                <a:spcPct val="30000"/>
              </a:spcBef>
              <a:spcAft>
                <a:spcPct val="0"/>
              </a:spcAft>
              <a:defRPr kumimoji="1" sz="1200">
                <a:solidFill>
                  <a:schemeClr val="tx1"/>
                </a:solidFill>
                <a:latin typeface="Arial" charset="0"/>
              </a:defRPr>
            </a:lvl8pPr>
            <a:lvl9pPr marL="3886200" indent="-228600" eaLnBrk="0" fontAlgn="base" hangingPunct="0">
              <a:spcBef>
                <a:spcPct val="30000"/>
              </a:spcBef>
              <a:spcAft>
                <a:spcPct val="0"/>
              </a:spcAft>
              <a:defRPr kumimoji="1" sz="1200">
                <a:solidFill>
                  <a:schemeClr val="tx1"/>
                </a:solidFill>
                <a:latin typeface="Arial" charset="0"/>
              </a:defRPr>
            </a:lvl9pPr>
          </a:lstStyle>
          <a:p>
            <a:pPr algn="r" eaLnBrk="1" hangingPunct="1">
              <a:spcBef>
                <a:spcPct val="0"/>
              </a:spcBef>
            </a:pPr>
            <a:fld id="{A01B63D8-94AB-4602-8CDA-CC17101409B7}" type="slidenum">
              <a:rPr kumimoji="0" lang="en-US" altLang="tr-TR" smtClean="0">
                <a:latin typeface="Times New Roman" pitchFamily="18" charset="0"/>
              </a:rPr>
              <a:pPr algn="r" eaLnBrk="1" hangingPunct="1">
                <a:spcBef>
                  <a:spcPct val="0"/>
                </a:spcBef>
              </a:pPr>
              <a:t>8</a:t>
            </a:fld>
            <a:endParaRPr kumimoji="0" lang="en-US" altLang="tr-TR" smtClean="0">
              <a:latin typeface="Times New Roman" pitchFamily="18"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tLang="tr-TR" smtClean="0"/>
              <a:t>Katılımcılardan “iletişim” kavramının tanımın yapmalarını isteriz. İsteyen 4-5 katılımcının tanımlarını dinleyip onayladıktan sonra, kendi tanımlarımızı veririz. (2 dk.)</a:t>
            </a:r>
          </a:p>
          <a:p>
            <a:pPr eaLnBrk="1" hangingPunct="1"/>
            <a:r>
              <a:rPr lang="tr-TR" altLang="tr-TR" smtClean="0"/>
              <a:t>“İletişim, d</a:t>
            </a:r>
            <a:r>
              <a:rPr kumimoji="0" lang="tr-TR" altLang="tr-TR" smtClean="0"/>
              <a:t>uygu, düşünce veya bilgilerin farklı yollarla başkalarına aktarılmasıdır. İletişim çift yönlü olmalıdır. Dinleme ve anlama iletişim dayandığı temel kavramları oluşturur”.</a:t>
            </a:r>
            <a:endParaRPr kumimoji="0" lang="en-US" altLang="tr-TR" smtClean="0"/>
          </a:p>
        </p:txBody>
      </p:sp>
    </p:spTree>
    <p:extLst>
      <p:ext uri="{BB962C8B-B14F-4D97-AF65-F5344CB8AC3E}">
        <p14:creationId xmlns:p14="http://schemas.microsoft.com/office/powerpoint/2010/main" val="16448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tr-TR" altLang="tr-TR" dirty="0" smtClean="0"/>
          </a:p>
        </p:txBody>
      </p:sp>
    </p:spTree>
    <p:extLst>
      <p:ext uri="{BB962C8B-B14F-4D97-AF65-F5344CB8AC3E}">
        <p14:creationId xmlns:p14="http://schemas.microsoft.com/office/powerpoint/2010/main" val="1988890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kumimoji="1" sz="1200">
                <a:solidFill>
                  <a:schemeClr val="tx1"/>
                </a:solidFill>
                <a:latin typeface="Arial" charset="0"/>
              </a:defRPr>
            </a:lvl1pPr>
            <a:lvl2pPr marL="742950" indent="-285750" algn="l" eaLnBrk="0" hangingPunct="0">
              <a:spcBef>
                <a:spcPct val="30000"/>
              </a:spcBef>
              <a:defRPr kumimoji="1" sz="1200">
                <a:solidFill>
                  <a:schemeClr val="tx1"/>
                </a:solidFill>
                <a:latin typeface="Arial" charset="0"/>
              </a:defRPr>
            </a:lvl2pPr>
            <a:lvl3pPr marL="1143000" indent="-228600" algn="l" eaLnBrk="0" hangingPunct="0">
              <a:spcBef>
                <a:spcPct val="30000"/>
              </a:spcBef>
              <a:defRPr kumimoji="1" sz="1200">
                <a:solidFill>
                  <a:schemeClr val="tx1"/>
                </a:solidFill>
                <a:latin typeface="Arial" charset="0"/>
              </a:defRPr>
            </a:lvl3pPr>
            <a:lvl4pPr marL="1600200" indent="-228600" algn="l" eaLnBrk="0" hangingPunct="0">
              <a:spcBef>
                <a:spcPct val="30000"/>
              </a:spcBef>
              <a:defRPr kumimoji="1" sz="1200">
                <a:solidFill>
                  <a:schemeClr val="tx1"/>
                </a:solidFill>
                <a:latin typeface="Arial" charset="0"/>
              </a:defRPr>
            </a:lvl4pPr>
            <a:lvl5pPr marL="2057400" indent="-228600" algn="l" eaLnBrk="0" hangingPunct="0">
              <a:spcBef>
                <a:spcPct val="30000"/>
              </a:spcBef>
              <a:defRPr kumimoji="1" sz="1200">
                <a:solidFill>
                  <a:schemeClr val="tx1"/>
                </a:solidFill>
                <a:latin typeface="Arial" charset="0"/>
              </a:defRPr>
            </a:lvl5pPr>
            <a:lvl6pPr marL="2514600" indent="-228600" eaLnBrk="0" fontAlgn="base" hangingPunct="0">
              <a:spcBef>
                <a:spcPct val="30000"/>
              </a:spcBef>
              <a:spcAft>
                <a:spcPct val="0"/>
              </a:spcAft>
              <a:defRPr kumimoji="1" sz="1200">
                <a:solidFill>
                  <a:schemeClr val="tx1"/>
                </a:solidFill>
                <a:latin typeface="Arial" charset="0"/>
              </a:defRPr>
            </a:lvl6pPr>
            <a:lvl7pPr marL="2971800" indent="-228600" eaLnBrk="0" fontAlgn="base" hangingPunct="0">
              <a:spcBef>
                <a:spcPct val="30000"/>
              </a:spcBef>
              <a:spcAft>
                <a:spcPct val="0"/>
              </a:spcAft>
              <a:defRPr kumimoji="1" sz="1200">
                <a:solidFill>
                  <a:schemeClr val="tx1"/>
                </a:solidFill>
                <a:latin typeface="Arial" charset="0"/>
              </a:defRPr>
            </a:lvl7pPr>
            <a:lvl8pPr marL="3429000" indent="-228600" eaLnBrk="0" fontAlgn="base" hangingPunct="0">
              <a:spcBef>
                <a:spcPct val="30000"/>
              </a:spcBef>
              <a:spcAft>
                <a:spcPct val="0"/>
              </a:spcAft>
              <a:defRPr kumimoji="1" sz="1200">
                <a:solidFill>
                  <a:schemeClr val="tx1"/>
                </a:solidFill>
                <a:latin typeface="Arial" charset="0"/>
              </a:defRPr>
            </a:lvl8pPr>
            <a:lvl9pPr marL="3886200" indent="-228600" eaLnBrk="0" fontAlgn="base" hangingPunct="0">
              <a:spcBef>
                <a:spcPct val="30000"/>
              </a:spcBef>
              <a:spcAft>
                <a:spcPct val="0"/>
              </a:spcAft>
              <a:defRPr kumimoji="1" sz="1200">
                <a:solidFill>
                  <a:schemeClr val="tx1"/>
                </a:solidFill>
                <a:latin typeface="Arial" charset="0"/>
              </a:defRPr>
            </a:lvl9pPr>
          </a:lstStyle>
          <a:p>
            <a:pPr algn="r" eaLnBrk="1" hangingPunct="1">
              <a:spcBef>
                <a:spcPct val="0"/>
              </a:spcBef>
            </a:pPr>
            <a:fld id="{CE37A121-8544-4BCF-A679-79A00055A813}" type="slidenum">
              <a:rPr kumimoji="0" lang="en-US" altLang="tr-TR" smtClean="0">
                <a:latin typeface="Times New Roman" pitchFamily="18" charset="0"/>
              </a:rPr>
              <a:pPr algn="r" eaLnBrk="1" hangingPunct="1">
                <a:spcBef>
                  <a:spcPct val="0"/>
                </a:spcBef>
              </a:pPr>
              <a:t>17</a:t>
            </a:fld>
            <a:endParaRPr kumimoji="0" lang="en-US" altLang="tr-TR" smtClean="0">
              <a:latin typeface="Times New Roman" pitchFamily="18"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dirty="0" smtClean="0"/>
          </a:p>
        </p:txBody>
      </p:sp>
    </p:spTree>
    <p:extLst>
      <p:ext uri="{BB962C8B-B14F-4D97-AF65-F5344CB8AC3E}">
        <p14:creationId xmlns:p14="http://schemas.microsoft.com/office/powerpoint/2010/main" val="388963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kumimoji="1" sz="1200">
                <a:solidFill>
                  <a:schemeClr val="tx1"/>
                </a:solidFill>
                <a:latin typeface="Arial" charset="0"/>
              </a:defRPr>
            </a:lvl1pPr>
            <a:lvl2pPr marL="742950" indent="-285750" algn="l" eaLnBrk="0" hangingPunct="0">
              <a:spcBef>
                <a:spcPct val="30000"/>
              </a:spcBef>
              <a:defRPr kumimoji="1" sz="1200">
                <a:solidFill>
                  <a:schemeClr val="tx1"/>
                </a:solidFill>
                <a:latin typeface="Arial" charset="0"/>
              </a:defRPr>
            </a:lvl2pPr>
            <a:lvl3pPr marL="1143000" indent="-228600" algn="l" eaLnBrk="0" hangingPunct="0">
              <a:spcBef>
                <a:spcPct val="30000"/>
              </a:spcBef>
              <a:defRPr kumimoji="1" sz="1200">
                <a:solidFill>
                  <a:schemeClr val="tx1"/>
                </a:solidFill>
                <a:latin typeface="Arial" charset="0"/>
              </a:defRPr>
            </a:lvl3pPr>
            <a:lvl4pPr marL="1600200" indent="-228600" algn="l" eaLnBrk="0" hangingPunct="0">
              <a:spcBef>
                <a:spcPct val="30000"/>
              </a:spcBef>
              <a:defRPr kumimoji="1" sz="1200">
                <a:solidFill>
                  <a:schemeClr val="tx1"/>
                </a:solidFill>
                <a:latin typeface="Arial" charset="0"/>
              </a:defRPr>
            </a:lvl4pPr>
            <a:lvl5pPr marL="2057400" indent="-228600" algn="l" eaLnBrk="0" hangingPunct="0">
              <a:spcBef>
                <a:spcPct val="30000"/>
              </a:spcBef>
              <a:defRPr kumimoji="1" sz="1200">
                <a:solidFill>
                  <a:schemeClr val="tx1"/>
                </a:solidFill>
                <a:latin typeface="Arial" charset="0"/>
              </a:defRPr>
            </a:lvl5pPr>
            <a:lvl6pPr marL="2514600" indent="-228600" eaLnBrk="0" fontAlgn="base" hangingPunct="0">
              <a:spcBef>
                <a:spcPct val="30000"/>
              </a:spcBef>
              <a:spcAft>
                <a:spcPct val="0"/>
              </a:spcAft>
              <a:defRPr kumimoji="1" sz="1200">
                <a:solidFill>
                  <a:schemeClr val="tx1"/>
                </a:solidFill>
                <a:latin typeface="Arial" charset="0"/>
              </a:defRPr>
            </a:lvl6pPr>
            <a:lvl7pPr marL="2971800" indent="-228600" eaLnBrk="0" fontAlgn="base" hangingPunct="0">
              <a:spcBef>
                <a:spcPct val="30000"/>
              </a:spcBef>
              <a:spcAft>
                <a:spcPct val="0"/>
              </a:spcAft>
              <a:defRPr kumimoji="1" sz="1200">
                <a:solidFill>
                  <a:schemeClr val="tx1"/>
                </a:solidFill>
                <a:latin typeface="Arial" charset="0"/>
              </a:defRPr>
            </a:lvl7pPr>
            <a:lvl8pPr marL="3429000" indent="-228600" eaLnBrk="0" fontAlgn="base" hangingPunct="0">
              <a:spcBef>
                <a:spcPct val="30000"/>
              </a:spcBef>
              <a:spcAft>
                <a:spcPct val="0"/>
              </a:spcAft>
              <a:defRPr kumimoji="1" sz="1200">
                <a:solidFill>
                  <a:schemeClr val="tx1"/>
                </a:solidFill>
                <a:latin typeface="Arial" charset="0"/>
              </a:defRPr>
            </a:lvl8pPr>
            <a:lvl9pPr marL="3886200" indent="-228600" eaLnBrk="0" fontAlgn="base" hangingPunct="0">
              <a:spcBef>
                <a:spcPct val="30000"/>
              </a:spcBef>
              <a:spcAft>
                <a:spcPct val="0"/>
              </a:spcAft>
              <a:defRPr kumimoji="1" sz="1200">
                <a:solidFill>
                  <a:schemeClr val="tx1"/>
                </a:solidFill>
                <a:latin typeface="Arial" charset="0"/>
              </a:defRPr>
            </a:lvl9pPr>
          </a:lstStyle>
          <a:p>
            <a:pPr algn="r" eaLnBrk="1" hangingPunct="1">
              <a:spcBef>
                <a:spcPct val="0"/>
              </a:spcBef>
            </a:pPr>
            <a:fld id="{CE37A121-8544-4BCF-A679-79A00055A813}" type="slidenum">
              <a:rPr kumimoji="0" lang="en-US" altLang="tr-TR" smtClean="0">
                <a:latin typeface="Times New Roman" pitchFamily="18" charset="0"/>
              </a:rPr>
              <a:pPr algn="r" eaLnBrk="1" hangingPunct="1">
                <a:spcBef>
                  <a:spcPct val="0"/>
                </a:spcBef>
              </a:pPr>
              <a:t>18</a:t>
            </a:fld>
            <a:endParaRPr kumimoji="0" lang="en-US" altLang="tr-TR" smtClean="0">
              <a:latin typeface="Times New Roman" pitchFamily="18"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tr-TR" dirty="0" smtClean="0"/>
          </a:p>
        </p:txBody>
      </p:sp>
    </p:spTree>
    <p:extLst>
      <p:ext uri="{BB962C8B-B14F-4D97-AF65-F5344CB8AC3E}">
        <p14:creationId xmlns:p14="http://schemas.microsoft.com/office/powerpoint/2010/main" val="1699192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tLang="tr-TR" b="1" i="1" smtClean="0"/>
              <a:t>-</a:t>
            </a:r>
            <a:r>
              <a:rPr lang="tr-TR" altLang="tr-TR" smtClean="0"/>
              <a:t> </a:t>
            </a:r>
            <a:r>
              <a:rPr lang="tr-TR" altLang="tr-TR" b="1" i="1" smtClean="0"/>
              <a:t>İlişkiyi başlatabilme ihtiyacı :</a:t>
            </a:r>
            <a:r>
              <a:rPr lang="tr-TR" altLang="tr-TR" b="1" smtClean="0"/>
              <a:t> </a:t>
            </a:r>
            <a:r>
              <a:rPr lang="tr-TR" altLang="tr-TR" smtClean="0"/>
              <a:t>Günlük hayatta yaptığımız törensel davranışlar(merhaba, güle güle vb…)    Kültürel entellektüel düzey, çevre etkilidir.</a:t>
            </a:r>
          </a:p>
          <a:p>
            <a:pPr eaLnBrk="1" hangingPunct="1"/>
            <a:r>
              <a:rPr lang="tr-TR" altLang="tr-TR" smtClean="0"/>
              <a:t>Bu törensel davranışlara saygı göstermeyenler sorun yaşar.</a:t>
            </a:r>
          </a:p>
          <a:p>
            <a:pPr eaLnBrk="1" hangingPunct="1"/>
            <a:r>
              <a:rPr lang="tr-TR" altLang="tr-TR" smtClean="0"/>
              <a:t>Bunları yaşamak ihtiyaçtır.</a:t>
            </a:r>
          </a:p>
        </p:txBody>
      </p:sp>
    </p:spTree>
    <p:extLst>
      <p:ext uri="{BB962C8B-B14F-4D97-AF65-F5344CB8AC3E}">
        <p14:creationId xmlns:p14="http://schemas.microsoft.com/office/powerpoint/2010/main" val="1037634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val="1624048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lgn="l" eaLnBrk="0" hangingPunct="0">
              <a:spcBef>
                <a:spcPct val="30000"/>
              </a:spcBef>
              <a:defRPr kumimoji="1" sz="1200">
                <a:solidFill>
                  <a:schemeClr val="tx1"/>
                </a:solidFill>
                <a:latin typeface="Times New Roman" pitchFamily="18" charset="0"/>
              </a:defRPr>
            </a:lvl1pPr>
            <a:lvl2pPr marL="742950" indent="-285750" algn="l" eaLnBrk="0" hangingPunct="0">
              <a:spcBef>
                <a:spcPct val="30000"/>
              </a:spcBef>
              <a:defRPr kumimoji="1" sz="1200">
                <a:solidFill>
                  <a:schemeClr val="tx1"/>
                </a:solidFill>
                <a:latin typeface="Times New Roman" pitchFamily="18" charset="0"/>
              </a:defRPr>
            </a:lvl2pPr>
            <a:lvl3pPr marL="1143000" indent="-228600" algn="l" eaLnBrk="0" hangingPunct="0">
              <a:spcBef>
                <a:spcPct val="30000"/>
              </a:spcBef>
              <a:defRPr kumimoji="1" sz="1200">
                <a:solidFill>
                  <a:schemeClr val="tx1"/>
                </a:solidFill>
                <a:latin typeface="Times New Roman" pitchFamily="18" charset="0"/>
              </a:defRPr>
            </a:lvl3pPr>
            <a:lvl4pPr marL="1600200" indent="-228600" algn="l" eaLnBrk="0" hangingPunct="0">
              <a:spcBef>
                <a:spcPct val="30000"/>
              </a:spcBef>
              <a:defRPr kumimoji="1" sz="1200">
                <a:solidFill>
                  <a:schemeClr val="tx1"/>
                </a:solidFill>
                <a:latin typeface="Times New Roman" pitchFamily="18" charset="0"/>
              </a:defRPr>
            </a:lvl4pPr>
            <a:lvl5pPr marL="2057400" indent="-228600" algn="l"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lgn="r" eaLnBrk="1" hangingPunct="1">
              <a:spcBef>
                <a:spcPct val="0"/>
              </a:spcBef>
            </a:pPr>
            <a:fld id="{8701CE09-84B0-4C26-B8FD-69C8B4D15EF9}" type="slidenum">
              <a:rPr kumimoji="0" lang="tr-TR" altLang="tr-TR" smtClean="0"/>
              <a:pPr algn="r" eaLnBrk="1" hangingPunct="1">
                <a:spcBef>
                  <a:spcPct val="0"/>
                </a:spcBef>
              </a:pPr>
              <a:t>28</a:t>
            </a:fld>
            <a:endParaRPr kumimoji="0" lang="tr-TR" altLang="tr-TR"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val="3513235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tLang="tr-TR" b="1" smtClean="0"/>
              <a:t>3.d.</a:t>
            </a:r>
            <a:r>
              <a:rPr lang="tr-TR" altLang="tr-TR" smtClean="0"/>
              <a:t> </a:t>
            </a:r>
            <a:r>
              <a:rPr lang="tr-TR" altLang="tr-TR" b="1" smtClean="0"/>
              <a:t>Dinlemek</a:t>
            </a:r>
            <a:endParaRPr lang="tr-TR" altLang="tr-TR" smtClean="0"/>
          </a:p>
          <a:p>
            <a:pPr eaLnBrk="1" hangingPunct="1"/>
            <a:r>
              <a:rPr lang="tr-TR" altLang="tr-TR" smtClean="0"/>
              <a:t>İletişimde dinlemek en önemli beceridir. Özellikle ergenlerin kendilerini ifade etme ihtiyaçları çok yoğun olduğu için onları etkili bir şekilde dinlemek onlarla kurulan iletişimi birinci dereceden etkiler.</a:t>
            </a:r>
          </a:p>
          <a:p>
            <a:pPr eaLnBrk="1" hangingPunct="1"/>
            <a:r>
              <a:rPr lang="tr-TR" altLang="tr-TR" smtClean="0"/>
              <a:t>Ergenler hem düşüncelerinin, hem duygularının hem de değerlerinin dikkate alınmasını isterler. </a:t>
            </a:r>
          </a:p>
        </p:txBody>
      </p:sp>
    </p:spTree>
    <p:extLst>
      <p:ext uri="{BB962C8B-B14F-4D97-AF65-F5344CB8AC3E}">
        <p14:creationId xmlns:p14="http://schemas.microsoft.com/office/powerpoint/2010/main" val="175027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E9E4267E-9BBF-42E6-807F-C4EB0F00ED7F}" type="datetime1">
              <a:rPr lang="tr-TR" smtClean="0"/>
              <a:t>1.12.2016</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F302176B-0E47-46AC-8F43-DAB4B8A37D0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70011709-A8A9-429C-AB20-39D902834B84}" type="datetime1">
              <a:rPr lang="tr-TR" smtClean="0"/>
              <a:t>1.12.2016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841A1A50-53BC-40EB-8DE9-0D5FADFE343E}" type="datetime1">
              <a:rPr lang="tr-TR" smtClean="0"/>
              <a:t>1.12.2016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371600" y="609600"/>
            <a:ext cx="73787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809625" y="2214563"/>
            <a:ext cx="3902075" cy="388143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864100" y="2214563"/>
            <a:ext cx="3903663" cy="388143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08"/>
          <p:cNvSpPr>
            <a:spLocks noGrp="1" noChangeArrowheads="1"/>
          </p:cNvSpPr>
          <p:nvPr>
            <p:ph type="dt" sz="half" idx="10"/>
          </p:nvPr>
        </p:nvSpPr>
        <p:spPr>
          <a:ln/>
        </p:spPr>
        <p:txBody>
          <a:bodyPr/>
          <a:lstStyle>
            <a:lvl1pPr>
              <a:defRPr/>
            </a:lvl1pPr>
          </a:lstStyle>
          <a:p>
            <a:pPr>
              <a:defRPr/>
            </a:pPr>
            <a:fld id="{84B7435D-F653-4C7C-BA27-019DC472DC4A}" type="datetime1">
              <a:rPr lang="tr-TR" smtClean="0"/>
              <a:t>1.12.2016</a:t>
            </a:fld>
            <a:endParaRPr lang="tr-TR"/>
          </a:p>
        </p:txBody>
      </p:sp>
      <p:sp>
        <p:nvSpPr>
          <p:cNvPr id="6" name="Rectangle 109"/>
          <p:cNvSpPr>
            <a:spLocks noGrp="1" noChangeArrowheads="1"/>
          </p:cNvSpPr>
          <p:nvPr>
            <p:ph type="ftr" sz="quarter" idx="11"/>
          </p:nvPr>
        </p:nvSpPr>
        <p:spPr>
          <a:ln/>
        </p:spPr>
        <p:txBody>
          <a:bodyPr/>
          <a:lstStyle>
            <a:lvl1pPr>
              <a:defRPr/>
            </a:lvl1pPr>
          </a:lstStyle>
          <a:p>
            <a:pPr>
              <a:defRPr/>
            </a:pPr>
            <a:endParaRPr lang="tr-TR"/>
          </a:p>
        </p:txBody>
      </p:sp>
      <p:sp>
        <p:nvSpPr>
          <p:cNvPr id="7" name="Rectangle 110"/>
          <p:cNvSpPr>
            <a:spLocks noGrp="1" noChangeArrowheads="1"/>
          </p:cNvSpPr>
          <p:nvPr>
            <p:ph type="sldNum" sz="quarter" idx="12"/>
          </p:nvPr>
        </p:nvSpPr>
        <p:spPr>
          <a:ln/>
        </p:spPr>
        <p:txBody>
          <a:bodyPr/>
          <a:lstStyle>
            <a:lvl1pPr>
              <a:defRPr/>
            </a:lvl1pPr>
          </a:lstStyle>
          <a:p>
            <a:pPr>
              <a:defRPr/>
            </a:pPr>
            <a:fld id="{CE8C1E1E-9CB5-4636-9205-98EE4FC7AFB3}" type="slidenum">
              <a:rPr lang="tr-TR"/>
              <a:pPr>
                <a:defRPr/>
              </a:pPr>
              <a:t>‹#›</a:t>
            </a:fld>
            <a:endParaRPr lang="tr-TR"/>
          </a:p>
        </p:txBody>
      </p:sp>
    </p:spTree>
    <p:extLst>
      <p:ext uri="{BB962C8B-B14F-4D97-AF65-F5344CB8AC3E}">
        <p14:creationId xmlns:p14="http://schemas.microsoft.com/office/powerpoint/2010/main" val="721853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7CE4FF77-F946-481D-A419-8BD40D584E05}" type="datetime1">
              <a:rPr lang="tr-TR" smtClean="0"/>
              <a:t>1.12.2016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D4557EC3-1271-47CA-BE2A-C1ED0F20DE86}" type="datetime1">
              <a:rPr lang="tr-TR" smtClean="0"/>
              <a:t>1.12.2016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7B93A2B3-0F53-4BAF-8E60-10C0E8398106}" type="datetime1">
              <a:rPr lang="tr-TR" smtClean="0"/>
              <a:t>1.12.2016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AF87330B-2BD0-4E35-A2F1-29A63FA43DF5}" type="datetime1">
              <a:rPr lang="tr-TR" smtClean="0"/>
              <a:t>1.12.2016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70DDF51E-ADC7-4A63-825B-9D7EFACFCEA6}" type="datetime1">
              <a:rPr lang="tr-TR" smtClean="0"/>
              <a:t>1.12.2016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48F09D-4C70-4BD0-A70B-B9034D8444D0}" type="datetime1">
              <a:rPr lang="tr-TR" smtClean="0"/>
              <a:t>1.12.2016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EF1B2046-D228-4DC4-A5E2-F9442CAB302F}" type="datetime1">
              <a:rPr lang="tr-TR" smtClean="0"/>
              <a:t>1.12.2016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A82FEC4B-2C5F-47B8-A29F-A919D5A0C4CA}" type="datetime1">
              <a:rPr lang="tr-TR" smtClean="0"/>
              <a:t>1.12.2016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pPr/>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38178EC-4FEC-411C-84A3-DED0A492C3CD}" type="datetime1">
              <a:rPr lang="tr-TR" smtClean="0"/>
              <a:t>1.12.2016</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pPr/>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1.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2.png"/><Relationship Id="rId9" Type="http://schemas.microsoft.com/office/2007/relationships/diagramDrawing" Target="../diagrams/drawing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oleObject" Target="../embeddings/Microsoft_Excel_97-2003__al__ma_Sayfas_1.xls"/><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5.wmf"/><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D:\3.P.D.R\aydedeye%20seminer\ileti&#351;im\Filmim....mp4" TargetMode="External"/><Relationship Id="rId1" Type="http://schemas.microsoft.com/office/2007/relationships/media" Target="file:///D:\3.P.D.R\aydedeye%20seminer\ileti&#351;im\Filmim....mp4" TargetMode="Externa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1.png"/><Relationship Id="rId7" Type="http://schemas.openxmlformats.org/officeDocument/2006/relationships/diagramQuickStyle" Target="../diagrams/quickStyle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2.png"/><Relationship Id="rId9" Type="http://schemas.microsoft.com/office/2007/relationships/diagramDrawing" Target="../diagrams/drawing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11.pn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95536" y="260648"/>
            <a:ext cx="8280920" cy="1625352"/>
          </a:xfrm>
        </p:spPr>
        <p:txBody>
          <a:bodyPr>
            <a:normAutofit/>
          </a:bodyPr>
          <a:lstStyle/>
          <a:p>
            <a:pPr algn="ctr"/>
            <a:r>
              <a:rPr lang="tr-TR" sz="6000" dirty="0" smtClean="0"/>
              <a:t>ÇOCUKLARLA</a:t>
            </a:r>
            <a:r>
              <a:rPr lang="tr-TR" dirty="0" smtClean="0"/>
              <a:t> İLETİŞİM</a:t>
            </a:r>
            <a:endParaRPr lang="tr-TR" dirty="0"/>
          </a:p>
        </p:txBody>
      </p:sp>
      <p:sp>
        <p:nvSpPr>
          <p:cNvPr id="3" name="Alt Başlık 2"/>
          <p:cNvSpPr>
            <a:spLocks noGrp="1"/>
          </p:cNvSpPr>
          <p:nvPr>
            <p:ph type="subTitle" idx="1"/>
          </p:nvPr>
        </p:nvSpPr>
        <p:spPr>
          <a:xfrm>
            <a:off x="2516860" y="5902064"/>
            <a:ext cx="4038272" cy="760048"/>
          </a:xfrm>
        </p:spPr>
        <p:txBody>
          <a:bodyPr>
            <a:normAutofit fontScale="92500" lnSpcReduction="20000"/>
          </a:bodyPr>
          <a:lstStyle/>
          <a:p>
            <a:pPr algn="ctr"/>
            <a:r>
              <a:rPr lang="tr-TR" dirty="0" smtClean="0"/>
              <a:t>Ferhat KARABOĞA</a:t>
            </a:r>
          </a:p>
          <a:p>
            <a:pPr algn="ctr"/>
            <a:r>
              <a:rPr lang="tr-TR" dirty="0" smtClean="0"/>
              <a:t>Rehber Öğretmen</a:t>
            </a:r>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pPr/>
              <a:t>1</a:t>
            </a:fld>
            <a:endParaRPr lang="tr-TR"/>
          </a:p>
        </p:txBody>
      </p:sp>
      <p:pic>
        <p:nvPicPr>
          <p:cNvPr id="3074" name="Picture 2" descr="çocuklarla iletişim karikatür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132856"/>
            <a:ext cx="4824536"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610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altLang="tr-TR" sz="2800" b="1" dirty="0"/>
              <a:t>Toplumu oluşturan bireyler, konusu ne olursa olsun, sorunlarını çözmek için iletişim kurmak zorundadırlar</a:t>
            </a:r>
            <a:r>
              <a:rPr lang="tr-TR" altLang="tr-TR" sz="2800" b="1" dirty="0" smtClean="0"/>
              <a:t>.</a:t>
            </a:r>
          </a:p>
          <a:p>
            <a:endParaRPr lang="tr-TR" altLang="tr-TR" sz="2800" b="1" dirty="0"/>
          </a:p>
          <a:p>
            <a:r>
              <a:rPr lang="tr-TR" altLang="tr-TR" sz="2800" b="1" dirty="0"/>
              <a:t>Kişinin içine doğduğu, yetiştirildiği ortamdaki iletişim tarzı, kişinin düşünme ve ifade etme tarzını, davranış tarzını kaçınılmaz bir biçimde etkiler. </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10</a:t>
            </a:fld>
            <a:endParaRPr lang="tr-TR"/>
          </a:p>
        </p:txBody>
      </p:sp>
    </p:spTree>
    <p:extLst>
      <p:ext uri="{BB962C8B-B14F-4D97-AF65-F5344CB8AC3E}">
        <p14:creationId xmlns:p14="http://schemas.microsoft.com/office/powerpoint/2010/main" val="854435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a:xfrm>
            <a:off x="0" y="476250"/>
            <a:ext cx="8929688" cy="5691188"/>
          </a:xfrm>
        </p:spPr>
        <p:txBody>
          <a:bodyPr/>
          <a:lstStyle/>
          <a:p>
            <a:pPr algn="just" eaLnBrk="1" hangingPunct="1"/>
            <a:endParaRPr lang="tr-TR" altLang="tr-TR" b="1" dirty="0" smtClean="0"/>
          </a:p>
          <a:p>
            <a:pPr algn="just" eaLnBrk="1" hangingPunct="1"/>
            <a:endParaRPr lang="tr-TR" altLang="tr-TR" b="1" dirty="0" smtClean="0"/>
          </a:p>
          <a:p>
            <a:pPr algn="just" eaLnBrk="1" hangingPunct="1"/>
            <a:r>
              <a:rPr lang="tr-TR" altLang="tr-TR" b="1" dirty="0" smtClean="0"/>
              <a:t>İletişim doğuştan sahip olunması gereken bir yetenek değil, sonradan kazanılabilir ve </a:t>
            </a:r>
            <a:r>
              <a:rPr lang="tr-TR" altLang="tr-TR" b="1" dirty="0" smtClean="0">
                <a:solidFill>
                  <a:srgbClr val="00B0F0"/>
                </a:solidFill>
              </a:rPr>
              <a:t>öğrenilebilir bir yetenek </a:t>
            </a:r>
            <a:r>
              <a:rPr lang="tr-TR" altLang="tr-TR" b="1" dirty="0" smtClean="0"/>
              <a:t>olarak değerlendirilmelidir.</a:t>
            </a:r>
          </a:p>
          <a:p>
            <a:pPr algn="just" eaLnBrk="1" hangingPunct="1">
              <a:buFont typeface="Wingdings" pitchFamily="2" charset="2"/>
              <a:buNone/>
            </a:pPr>
            <a:endParaRPr lang="tr-TR" altLang="tr-TR" b="1" dirty="0" smtClean="0"/>
          </a:p>
          <a:p>
            <a:pPr algn="just" eaLnBrk="1" hangingPunct="1">
              <a:buFont typeface="Wingdings" pitchFamily="2" charset="2"/>
              <a:buNone/>
            </a:pPr>
            <a:endParaRPr lang="tr-TR" altLang="tr-TR" b="1" dirty="0" smtClean="0"/>
          </a:p>
          <a:p>
            <a:pPr algn="just" eaLnBrk="1" hangingPunct="1">
              <a:buFont typeface="Wingdings" pitchFamily="2" charset="2"/>
              <a:buNone/>
            </a:pPr>
            <a:endParaRPr lang="tr-TR" altLang="tr-TR" b="1" dirty="0" smtClean="0"/>
          </a:p>
          <a:p>
            <a:pPr algn="just" eaLnBrk="1" hangingPunct="1">
              <a:buFont typeface="Wingdings" pitchFamily="2" charset="2"/>
              <a:buNone/>
            </a:pPr>
            <a:r>
              <a:rPr lang="tr-TR" altLang="tr-TR" b="1" dirty="0" smtClean="0"/>
              <a:t>	    </a:t>
            </a:r>
          </a:p>
        </p:txBody>
      </p:sp>
      <p:pic>
        <p:nvPicPr>
          <p:cNvPr id="8193" name="Picture 1" descr="C:\Users\win7\Desktop\iletişim\resimler\resim7.jpg"/>
          <p:cNvPicPr>
            <a:picLocks noChangeAspect="1" noChangeArrowheads="1"/>
          </p:cNvPicPr>
          <p:nvPr/>
        </p:nvPicPr>
        <p:blipFill>
          <a:blip r:embed="rId2"/>
          <a:srcRect/>
          <a:stretch>
            <a:fillRect/>
          </a:stretch>
        </p:blipFill>
        <p:spPr bwMode="auto">
          <a:xfrm>
            <a:off x="1928794" y="3286124"/>
            <a:ext cx="5429250" cy="2628900"/>
          </a:xfrm>
          <a:prstGeom prst="rect">
            <a:avLst/>
          </a:prstGeom>
          <a:noFill/>
        </p:spPr>
      </p:pic>
      <p:sp>
        <p:nvSpPr>
          <p:cNvPr id="2" name="Slayt Numarası Yer Tutucusu 1"/>
          <p:cNvSpPr>
            <a:spLocks noGrp="1"/>
          </p:cNvSpPr>
          <p:nvPr>
            <p:ph type="sldNum" sz="quarter" idx="12"/>
          </p:nvPr>
        </p:nvSpPr>
        <p:spPr/>
        <p:txBody>
          <a:bodyPr/>
          <a:lstStyle/>
          <a:p>
            <a:fld id="{F302176B-0E47-46AC-8F43-DAB4B8A37D06}" type="slidenum">
              <a:rPr lang="tr-TR" smtClean="0"/>
              <a:pPr/>
              <a:t>11</a:t>
            </a:fld>
            <a:endParaRPr lang="tr-TR"/>
          </a:p>
        </p:txBody>
      </p:sp>
    </p:spTree>
    <p:extLst>
      <p:ext uri="{BB962C8B-B14F-4D97-AF65-F5344CB8AC3E}">
        <p14:creationId xmlns:p14="http://schemas.microsoft.com/office/powerpoint/2010/main" val="4090599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71472" y="1071546"/>
            <a:ext cx="8229600" cy="2007096"/>
          </a:xfrm>
        </p:spPr>
        <p:txBody>
          <a:bodyPr>
            <a:normAutofit/>
          </a:bodyPr>
          <a:lstStyle/>
          <a:p>
            <a:pPr algn="ctr"/>
            <a:r>
              <a:rPr lang="tr-TR" b="1" dirty="0" smtClean="0"/>
              <a:t>NEDEN İLETİŞİM BU KADAR ÖNEMLİ ?</a:t>
            </a:r>
            <a:endParaRPr lang="tr-TR" b="1" dirty="0"/>
          </a:p>
        </p:txBody>
      </p:sp>
      <p:pic>
        <p:nvPicPr>
          <p:cNvPr id="7169" name="Picture 1" descr="C:\Users\win7\Desktop\iletişim\resimler\resim8.gif"/>
          <p:cNvPicPr>
            <a:picLocks noChangeAspect="1" noChangeArrowheads="1"/>
          </p:cNvPicPr>
          <p:nvPr/>
        </p:nvPicPr>
        <p:blipFill>
          <a:blip r:embed="rId2"/>
          <a:srcRect/>
          <a:stretch>
            <a:fillRect/>
          </a:stretch>
        </p:blipFill>
        <p:spPr bwMode="auto">
          <a:xfrm>
            <a:off x="1785918" y="3357562"/>
            <a:ext cx="5643602" cy="3357586"/>
          </a:xfrm>
          <a:prstGeom prst="rect">
            <a:avLst/>
          </a:prstGeom>
          <a:noFill/>
        </p:spPr>
      </p:pic>
      <p:sp>
        <p:nvSpPr>
          <p:cNvPr id="3" name="Slayt Numarası Yer Tutucusu 2"/>
          <p:cNvSpPr>
            <a:spLocks noGrp="1"/>
          </p:cNvSpPr>
          <p:nvPr>
            <p:ph type="sldNum" sz="quarter" idx="12"/>
          </p:nvPr>
        </p:nvSpPr>
        <p:spPr/>
        <p:txBody>
          <a:bodyPr/>
          <a:lstStyle/>
          <a:p>
            <a:fld id="{F302176B-0E47-46AC-8F43-DAB4B8A37D06}" type="slidenum">
              <a:rPr lang="tr-TR" smtClean="0"/>
              <a:pPr/>
              <a:t>12</a:t>
            </a:fld>
            <a:endParaRPr lang="tr-TR"/>
          </a:p>
        </p:txBody>
      </p:sp>
    </p:spTree>
    <p:extLst>
      <p:ext uri="{BB962C8B-B14F-4D97-AF65-F5344CB8AC3E}">
        <p14:creationId xmlns:p14="http://schemas.microsoft.com/office/powerpoint/2010/main" val="3538067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428596" y="500042"/>
            <a:ext cx="5715040" cy="857272"/>
          </a:xfrm>
        </p:spPr>
        <p:txBody>
          <a:bodyPr>
            <a:normAutofit/>
          </a:bodyPr>
          <a:lstStyle/>
          <a:p>
            <a:r>
              <a:rPr lang="tr-TR" u="sng" dirty="0" smtClean="0"/>
              <a:t>Zeka mı? İletişim mi?</a:t>
            </a:r>
            <a:endParaRPr lang="tr-TR" dirty="0"/>
          </a:p>
        </p:txBody>
      </p:sp>
      <p:sp>
        <p:nvSpPr>
          <p:cNvPr id="3" name="2 İçerik Yer Tutucusu"/>
          <p:cNvSpPr>
            <a:spLocks noGrp="1"/>
          </p:cNvSpPr>
          <p:nvPr>
            <p:ph idx="1"/>
          </p:nvPr>
        </p:nvSpPr>
        <p:spPr>
          <a:xfrm>
            <a:off x="214282" y="1428736"/>
            <a:ext cx="4500594" cy="5214974"/>
          </a:xfrm>
        </p:spPr>
        <p:txBody>
          <a:bodyPr>
            <a:normAutofit fontScale="92500" lnSpcReduction="20000"/>
          </a:bodyPr>
          <a:lstStyle/>
          <a:p>
            <a:r>
              <a:rPr lang="tr-TR" sz="2400" dirty="0" smtClean="0">
                <a:latin typeface="+mj-lt"/>
              </a:rPr>
              <a:t>Adı William James </a:t>
            </a:r>
            <a:r>
              <a:rPr lang="tr-TR" sz="2400" dirty="0" err="1" smtClean="0">
                <a:latin typeface="+mj-lt"/>
              </a:rPr>
              <a:t>Sidis</a:t>
            </a:r>
            <a:r>
              <a:rPr lang="tr-TR" sz="2400" dirty="0" smtClean="0">
                <a:latin typeface="+mj-lt"/>
              </a:rPr>
              <a:t>. </a:t>
            </a:r>
          </a:p>
          <a:p>
            <a:r>
              <a:rPr lang="tr-TR" sz="2400" dirty="0" smtClean="0">
                <a:latin typeface="+mj-lt"/>
                <a:cs typeface="Aharoni" pitchFamily="2" charset="-79"/>
              </a:rPr>
              <a:t>1898-1944...</a:t>
            </a:r>
          </a:p>
          <a:p>
            <a:r>
              <a:rPr lang="tr-TR" sz="2400" dirty="0" smtClean="0">
                <a:latin typeface="+mj-lt"/>
              </a:rPr>
              <a:t>Zekâ katsayısı 250 ile 300 arasında tahmin ediliyor. </a:t>
            </a:r>
          </a:p>
          <a:p>
            <a:r>
              <a:rPr lang="tr-TR" sz="2400" dirty="0" smtClean="0">
                <a:latin typeface="+mj-lt"/>
              </a:rPr>
              <a:t>İki yaşındayken kendi kendine Latince öğrendi. Üç yaşında Yunancayı da biliyordu. Yetişkin olduğunda 40'tan fazla dil ve diyalekti konuşabiliyordu.</a:t>
            </a:r>
          </a:p>
          <a:p>
            <a:r>
              <a:rPr lang="tr-TR" sz="2400" dirty="0" smtClean="0">
                <a:latin typeface="+mj-lt"/>
              </a:rPr>
              <a:t>11 yaşında Harvard'a girmeye hak kazandı. Daha birinci sınıf öğrencisiyken Harvard Matematik Kulübü'nde dört boyutlu nesnelerle ilgili konferans verdi. 16 yaşında akademik eğitimini tamamladı ve tarihte gelmiş geçmiş en genç profesör oldu. </a:t>
            </a:r>
            <a:endParaRPr lang="tr-TR" sz="2400" dirty="0" smtClean="0">
              <a:latin typeface="+mj-lt"/>
              <a:cs typeface="Aharoni" pitchFamily="2" charset="-79"/>
            </a:endParaRPr>
          </a:p>
          <a:p>
            <a:endParaRPr lang="tr-TR" dirty="0">
              <a:latin typeface="+mj-lt"/>
              <a:cs typeface="Aharoni" pitchFamily="2" charset="-79"/>
            </a:endParaRPr>
          </a:p>
        </p:txBody>
      </p:sp>
      <p:pic>
        <p:nvPicPr>
          <p:cNvPr id="5" name="4 Resim" descr="D:\3.P.D.R\boşa harcanan zeka.jpg"/>
          <p:cNvPicPr/>
          <p:nvPr/>
        </p:nvPicPr>
        <p:blipFill>
          <a:blip r:embed="rId2">
            <a:extLst>
              <a:ext uri="{28A0092B-C50C-407E-A947-70E740481C1C}">
                <a14:useLocalDpi xmlns:a14="http://schemas.microsoft.com/office/drawing/2010/main" val="0"/>
              </a:ext>
            </a:extLst>
          </a:blip>
          <a:srcRect/>
          <a:stretch>
            <a:fillRect/>
          </a:stretch>
        </p:blipFill>
        <p:spPr bwMode="auto">
          <a:xfrm>
            <a:off x="5000628" y="1500174"/>
            <a:ext cx="3857652" cy="4857784"/>
          </a:xfrm>
          <a:prstGeom prst="rect">
            <a:avLst/>
          </a:prstGeom>
          <a:noFill/>
          <a:ln>
            <a:noFill/>
          </a:ln>
        </p:spPr>
      </p:pic>
      <p:sp>
        <p:nvSpPr>
          <p:cNvPr id="2" name="Slayt Numarası Yer Tutucusu 1"/>
          <p:cNvSpPr>
            <a:spLocks noGrp="1"/>
          </p:cNvSpPr>
          <p:nvPr>
            <p:ph type="sldNum" sz="quarter" idx="12"/>
          </p:nvPr>
        </p:nvSpPr>
        <p:spPr/>
        <p:txBody>
          <a:bodyPr/>
          <a:lstStyle/>
          <a:p>
            <a:fld id="{F302176B-0E47-46AC-8F43-DAB4B8A37D06}" type="slidenum">
              <a:rPr lang="tr-TR" smtClean="0"/>
              <a:pPr/>
              <a:t>13</a:t>
            </a:fld>
            <a:endParaRPr lang="tr-T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10" y="285728"/>
            <a:ext cx="4143404" cy="1143000"/>
          </a:xfrm>
        </p:spPr>
        <p:txBody>
          <a:bodyPr/>
          <a:lstStyle/>
          <a:p>
            <a:r>
              <a:rPr lang="tr-TR" dirty="0" smtClean="0"/>
              <a:t>Sonuç…</a:t>
            </a:r>
            <a:endParaRPr lang="tr-TR" dirty="0"/>
          </a:p>
        </p:txBody>
      </p:sp>
      <p:pic>
        <p:nvPicPr>
          <p:cNvPr id="4" name="3 İçerik Yer Tutucusu" descr="D:\3.P.D.R\boşa harcanan zeka.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72066" y="1428736"/>
            <a:ext cx="3814768" cy="4643470"/>
          </a:xfrm>
          <a:prstGeom prst="rect">
            <a:avLst/>
          </a:prstGeom>
          <a:noFill/>
          <a:ln>
            <a:noFill/>
          </a:ln>
        </p:spPr>
      </p:pic>
      <p:sp>
        <p:nvSpPr>
          <p:cNvPr id="6" name="2 İçerik Yer Tutucusu"/>
          <p:cNvSpPr txBox="1">
            <a:spLocks/>
          </p:cNvSpPr>
          <p:nvPr/>
        </p:nvSpPr>
        <p:spPr>
          <a:xfrm>
            <a:off x="285720" y="1500174"/>
            <a:ext cx="4714908" cy="5357826"/>
          </a:xfrm>
          <a:prstGeom prst="rect">
            <a:avLst/>
          </a:prstGeom>
        </p:spPr>
        <p:txBody>
          <a:bodyPr vert="horz">
            <a:normAutofit fontScale="32500" lnSpcReduction="20000"/>
          </a:bodyPr>
          <a:lstStyle/>
          <a:p>
            <a:pPr marL="274320" lvl="0" indent="-274320">
              <a:spcBef>
                <a:spcPct val="20000"/>
              </a:spcBef>
              <a:buClr>
                <a:schemeClr val="accent3"/>
              </a:buClr>
              <a:buSzPct val="95000"/>
              <a:buFont typeface="Wingdings 2"/>
              <a:buChar char=""/>
            </a:pPr>
            <a:r>
              <a:rPr lang="tr-TR" sz="5500" dirty="0" smtClean="0">
                <a:latin typeface="+mj-lt"/>
              </a:rPr>
              <a:t>Ne olduysa matematiğe küstü ve profesörlüğü çok kısa sürede terk etti.</a:t>
            </a:r>
          </a:p>
          <a:p>
            <a:pPr marL="274320" lvl="0" indent="-274320">
              <a:spcBef>
                <a:spcPct val="20000"/>
              </a:spcBef>
              <a:buClr>
                <a:schemeClr val="accent3"/>
              </a:buClr>
              <a:buSzPct val="95000"/>
              <a:buFont typeface="Wingdings 2"/>
              <a:buChar char=""/>
            </a:pPr>
            <a:r>
              <a:rPr lang="tr-TR" sz="5500" dirty="0" smtClean="0">
                <a:latin typeface="+mj-lt"/>
              </a:rPr>
              <a:t> Farklı işlere yöneldi, bir işten bir işe geçti. haftada 20 Dolar getiren bir işte katip olarak hayatını kazanan, dedektif romanları okumaktan ve Amerikan yerlilerinin ritüellerine merak sarmaktan başka pek bir şeyle ilgilenmeyen bir insan olarak kaldı. </a:t>
            </a:r>
          </a:p>
          <a:p>
            <a:pPr marL="274320" lvl="0" indent="-274320">
              <a:spcBef>
                <a:spcPct val="20000"/>
              </a:spcBef>
              <a:buClr>
                <a:schemeClr val="accent3"/>
              </a:buClr>
              <a:buSzPct val="95000"/>
              <a:buFont typeface="Wingdings 2"/>
              <a:buChar char=""/>
            </a:pPr>
            <a:r>
              <a:rPr lang="tr-TR" sz="5500" dirty="0" smtClean="0">
                <a:latin typeface="+mj-lt"/>
              </a:rPr>
              <a:t>Bütün Zekâsını tramvay tarifelerine adadı, yaşadığı şehir olan Boston'un tarihini araştırdı. </a:t>
            </a:r>
          </a:p>
          <a:p>
            <a:pPr marL="274320" lvl="0" indent="-274320">
              <a:spcBef>
                <a:spcPct val="20000"/>
              </a:spcBef>
              <a:buClr>
                <a:schemeClr val="accent3"/>
              </a:buClr>
              <a:buSzPct val="95000"/>
              <a:buFont typeface="Wingdings 2"/>
              <a:buChar char=""/>
            </a:pPr>
            <a:r>
              <a:rPr lang="tr-TR" sz="5500" dirty="0" smtClean="0">
                <a:latin typeface="+mj-lt"/>
              </a:rPr>
              <a:t>46 yaşında öldüğünde, hayatında nitelikli ilişki kuramamıştı. Yaz-kış olsun, sürekli yelek giyiyordu. </a:t>
            </a:r>
          </a:p>
          <a:p>
            <a:pPr marL="274320" lvl="0" indent="-274320">
              <a:spcBef>
                <a:spcPct val="20000"/>
              </a:spcBef>
              <a:buClr>
                <a:schemeClr val="accent3"/>
              </a:buClr>
              <a:buSzPct val="95000"/>
              <a:buFont typeface="Wingdings 2"/>
              <a:buChar char=""/>
            </a:pPr>
            <a:r>
              <a:rPr lang="tr-TR" sz="5500" dirty="0" smtClean="0">
                <a:latin typeface="+mj-lt"/>
              </a:rPr>
              <a:t>Düzenli olarak yıkanmayı öğrenemedi.</a:t>
            </a:r>
          </a:p>
          <a:p>
            <a:pPr marL="274320" indent="-274320">
              <a:spcBef>
                <a:spcPct val="20000"/>
              </a:spcBef>
              <a:buClr>
                <a:schemeClr val="accent3"/>
              </a:buClr>
              <a:buSzPct val="95000"/>
              <a:buFont typeface="Wingdings 2"/>
              <a:buChar char=""/>
            </a:pPr>
            <a:endParaRPr lang="tr-TR" sz="5500" dirty="0" smtClean="0">
              <a:latin typeface="+mj-lt"/>
            </a:endParaRPr>
          </a:p>
          <a:p>
            <a:pPr marL="274320" indent="-274320">
              <a:spcBef>
                <a:spcPct val="20000"/>
              </a:spcBef>
              <a:buClr>
                <a:schemeClr val="accent3"/>
              </a:buClr>
              <a:buSzPct val="95000"/>
              <a:buFont typeface="Wingdings 2"/>
              <a:buChar char=""/>
            </a:pPr>
            <a:r>
              <a:rPr lang="tr-TR" sz="5500" b="1" dirty="0" smtClean="0">
                <a:solidFill>
                  <a:srgbClr val="0070C0"/>
                </a:solidFill>
                <a:latin typeface="+mj-lt"/>
              </a:rPr>
              <a:t>Sonuç olarak; Tek başına zekanın hiçbir şey olduğunu kanıtlamış oldu. Hayal gücüne, yaratıcılığa, doğru bir iletişim becerisine sahip olunmadığı takdirde yüksek zekanın değersiz olduğunu gösterdi.</a:t>
            </a:r>
          </a:p>
          <a:p>
            <a:pPr marL="274320" lvl="0" indent="-274320">
              <a:spcBef>
                <a:spcPct val="20000"/>
              </a:spcBef>
              <a:buClr>
                <a:schemeClr val="accent3"/>
              </a:buClr>
              <a:buSzPct val="95000"/>
            </a:pPr>
            <a:r>
              <a:rPr lang="tr-TR" sz="2800" dirty="0" smtClean="0"/>
              <a:t/>
            </a:r>
            <a:br>
              <a:rPr lang="tr-TR" sz="2800" dirty="0" smtClean="0"/>
            </a:br>
            <a:endParaRPr kumimoji="0" lang="tr-TR" sz="2600" b="0" i="0" u="none" strike="noStrike" kern="1200" cap="none" spc="0" normalizeH="0" baseline="0" noProof="0" dirty="0">
              <a:ln>
                <a:noFill/>
              </a:ln>
              <a:solidFill>
                <a:schemeClr val="tx1"/>
              </a:solidFill>
              <a:effectLst/>
              <a:uLnTx/>
              <a:uFillTx/>
              <a:latin typeface="+mj-lt"/>
              <a:ea typeface="+mn-ea"/>
              <a:cs typeface="Aharoni" pitchFamily="2" charset="-79"/>
            </a:endParaRPr>
          </a:p>
        </p:txBody>
      </p:sp>
      <p:sp>
        <p:nvSpPr>
          <p:cNvPr id="3" name="Slayt Numarası Yer Tutucusu 2"/>
          <p:cNvSpPr>
            <a:spLocks noGrp="1"/>
          </p:cNvSpPr>
          <p:nvPr>
            <p:ph type="sldNum" sz="quarter" idx="12"/>
          </p:nvPr>
        </p:nvSpPr>
        <p:spPr/>
        <p:txBody>
          <a:bodyPr/>
          <a:lstStyle/>
          <a:p>
            <a:fld id="{F302176B-0E47-46AC-8F43-DAB4B8A37D06}" type="slidenum">
              <a:rPr lang="tr-TR" smtClean="0"/>
              <a:pPr/>
              <a:t>14</a:t>
            </a:fld>
            <a:endParaRPr lang="tr-T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2564904"/>
            <a:ext cx="8229600" cy="1143000"/>
          </a:xfrm>
        </p:spPr>
        <p:txBody>
          <a:bodyPr>
            <a:normAutofit fontScale="90000"/>
          </a:bodyPr>
          <a:lstStyle/>
          <a:p>
            <a:pPr algn="ctr"/>
            <a:r>
              <a:rPr lang="tr-TR" b="1" dirty="0" smtClean="0"/>
              <a:t>İLETİŞİMLE İLGİLİ TEMEL </a:t>
            </a:r>
            <a:br>
              <a:rPr lang="tr-TR" b="1" dirty="0" smtClean="0"/>
            </a:br>
            <a:r>
              <a:rPr lang="tr-TR" b="1" dirty="0" smtClean="0"/>
              <a:t>HUSUSLAR</a:t>
            </a:r>
            <a:endParaRPr lang="tr-TR" b="1" dirty="0"/>
          </a:p>
        </p:txBody>
      </p:sp>
      <p:sp>
        <p:nvSpPr>
          <p:cNvPr id="3" name="Slayt Numarası Yer Tutucusu 2"/>
          <p:cNvSpPr>
            <a:spLocks noGrp="1"/>
          </p:cNvSpPr>
          <p:nvPr>
            <p:ph type="sldNum" sz="quarter" idx="12"/>
          </p:nvPr>
        </p:nvSpPr>
        <p:spPr/>
        <p:txBody>
          <a:bodyPr/>
          <a:lstStyle/>
          <a:p>
            <a:fld id="{F302176B-0E47-46AC-8F43-DAB4B8A37D06}" type="slidenum">
              <a:rPr lang="tr-TR" smtClean="0"/>
              <a:pPr/>
              <a:t>15</a:t>
            </a:fld>
            <a:endParaRPr lang="tr-TR"/>
          </a:p>
        </p:txBody>
      </p:sp>
    </p:spTree>
    <p:extLst>
      <p:ext uri="{BB962C8B-B14F-4D97-AF65-F5344CB8AC3E}">
        <p14:creationId xmlns:p14="http://schemas.microsoft.com/office/powerpoint/2010/main" val="9043444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362200"/>
            <a:ext cx="53848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88"/>
            <a:ext cx="3119438"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15"/>
          <p:cNvSpPr>
            <a:spLocks noChangeArrowheads="1"/>
          </p:cNvSpPr>
          <p:nvPr/>
        </p:nvSpPr>
        <p:spPr bwMode="auto">
          <a:xfrm>
            <a:off x="1357290" y="1214422"/>
            <a:ext cx="6024562" cy="7635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ＭＳ Ｐゴシック" pitchFamily="-60" charset="-128"/>
              </a:defRPr>
            </a:lvl1pPr>
            <a:lvl2pPr marL="742950" indent="-285750" eaLnBrk="0" hangingPunct="0">
              <a:defRPr>
                <a:solidFill>
                  <a:schemeClr val="tx1"/>
                </a:solidFill>
                <a:latin typeface="Arial" charset="0"/>
                <a:ea typeface="ＭＳ Ｐゴシック" pitchFamily="-60" charset="-128"/>
              </a:defRPr>
            </a:lvl2pPr>
            <a:lvl3pPr marL="1143000" indent="-228600" eaLnBrk="0" hangingPunct="0">
              <a:defRPr>
                <a:solidFill>
                  <a:schemeClr val="tx1"/>
                </a:solidFill>
                <a:latin typeface="Arial" charset="0"/>
                <a:ea typeface="ＭＳ Ｐゴシック" pitchFamily="-60" charset="-128"/>
              </a:defRPr>
            </a:lvl3pPr>
            <a:lvl4pPr marL="1600200" indent="-228600" eaLnBrk="0" hangingPunct="0">
              <a:defRPr>
                <a:solidFill>
                  <a:schemeClr val="tx1"/>
                </a:solidFill>
                <a:latin typeface="Arial" charset="0"/>
                <a:ea typeface="ＭＳ Ｐゴシック" pitchFamily="-60" charset="-128"/>
              </a:defRPr>
            </a:lvl4pPr>
            <a:lvl5pPr marL="2057400" indent="-228600" eaLnBrk="0" hangingPunct="0">
              <a:defRPr>
                <a:solidFill>
                  <a:schemeClr val="tx1"/>
                </a:solidFill>
                <a:latin typeface="Arial" charset="0"/>
                <a:ea typeface="ＭＳ Ｐゴシック" pitchFamily="-6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6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6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6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60" charset="-128"/>
              </a:defRPr>
            </a:lvl9pPr>
          </a:lstStyle>
          <a:p>
            <a:pPr algn="ctr" defTabSz="914400" eaLnBrk="1" hangingPunct="1"/>
            <a:r>
              <a:rPr lang="tr-TR" altLang="tr-TR" sz="2500" b="1" dirty="0">
                <a:solidFill>
                  <a:srgbClr val="791D7E"/>
                </a:solidFill>
              </a:rPr>
              <a:t>KİŞİLER ARASI İLETİŞİM</a:t>
            </a:r>
          </a:p>
        </p:txBody>
      </p:sp>
      <p:graphicFrame>
        <p:nvGraphicFramePr>
          <p:cNvPr id="27" name="26 Diyagram"/>
          <p:cNvGraphicFramePr/>
          <p:nvPr>
            <p:extLst>
              <p:ext uri="{D42A27DB-BD31-4B8C-83A1-F6EECF244321}">
                <p14:modId xmlns:p14="http://schemas.microsoft.com/office/powerpoint/2010/main" val="1125909411"/>
              </p:ext>
            </p:extLst>
          </p:nvPr>
        </p:nvGraphicFramePr>
        <p:xfrm>
          <a:off x="1500166" y="2143116"/>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Slayt Numarası Yer Tutucusu 1"/>
          <p:cNvSpPr>
            <a:spLocks noGrp="1"/>
          </p:cNvSpPr>
          <p:nvPr>
            <p:ph type="sldNum" sz="quarter" idx="12"/>
          </p:nvPr>
        </p:nvSpPr>
        <p:spPr/>
        <p:txBody>
          <a:bodyPr/>
          <a:lstStyle/>
          <a:p>
            <a:fld id="{F302176B-0E47-46AC-8F43-DAB4B8A37D06}" type="slidenum">
              <a:rPr lang="tr-TR" smtClean="0"/>
              <a:pPr/>
              <a:t>16</a:t>
            </a:fld>
            <a:endParaRPr lang="tr-TR"/>
          </a:p>
        </p:txBody>
      </p:sp>
    </p:spTree>
    <p:extLst>
      <p:ext uri="{BB962C8B-B14F-4D97-AF65-F5344CB8AC3E}">
        <p14:creationId xmlns:p14="http://schemas.microsoft.com/office/powerpoint/2010/main" val="36693596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ctr" eaLnBrk="1" hangingPunct="1"/>
            <a:r>
              <a:rPr lang="tr-TR" altLang="tr-TR" dirty="0" smtClean="0"/>
              <a:t>İLETİŞİMİN BİLEŞENLERİ</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17</a:t>
            </a:fld>
            <a:endParaRPr lang="tr-TR"/>
          </a:p>
        </p:txBody>
      </p:sp>
      <p:sp>
        <p:nvSpPr>
          <p:cNvPr id="3" name="İçerik Yer Tutucusu 2"/>
          <p:cNvSpPr>
            <a:spLocks noGrp="1"/>
          </p:cNvSpPr>
          <p:nvPr>
            <p:ph idx="1"/>
          </p:nvPr>
        </p:nvSpPr>
        <p:spPr>
          <a:xfrm>
            <a:off x="457200" y="2996952"/>
            <a:ext cx="4042792" cy="3327648"/>
          </a:xfrm>
        </p:spPr>
        <p:txBody>
          <a:bodyPr/>
          <a:lstStyle/>
          <a:p>
            <a:r>
              <a:rPr lang="tr-TR" dirty="0" smtClean="0"/>
              <a:t>Sözler/Konuşulanlar</a:t>
            </a:r>
          </a:p>
          <a:p>
            <a:r>
              <a:rPr lang="tr-TR" dirty="0" smtClean="0"/>
              <a:t>Ses Tonumuz</a:t>
            </a:r>
          </a:p>
          <a:p>
            <a:r>
              <a:rPr lang="tr-TR" dirty="0" smtClean="0"/>
              <a:t>Beden Dili</a:t>
            </a:r>
            <a:endParaRPr lang="tr-TR" dirty="0"/>
          </a:p>
        </p:txBody>
      </p:sp>
      <p:pic>
        <p:nvPicPr>
          <p:cNvPr id="4" name="Resim 3"/>
          <p:cNvPicPr>
            <a:picLocks noChangeAspect="1"/>
          </p:cNvPicPr>
          <p:nvPr/>
        </p:nvPicPr>
        <p:blipFill>
          <a:blip r:embed="rId3"/>
          <a:stretch>
            <a:fillRect/>
          </a:stretch>
        </p:blipFill>
        <p:spPr>
          <a:xfrm>
            <a:off x="4499992" y="2016473"/>
            <a:ext cx="4104456" cy="4522439"/>
          </a:xfrm>
          <a:prstGeom prst="rect">
            <a:avLst/>
          </a:prstGeom>
        </p:spPr>
      </p:pic>
    </p:spTree>
    <p:extLst>
      <p:ext uri="{BB962C8B-B14F-4D97-AF65-F5344CB8AC3E}">
        <p14:creationId xmlns:p14="http://schemas.microsoft.com/office/powerpoint/2010/main" val="4110518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ctr" eaLnBrk="1" hangingPunct="1"/>
            <a:r>
              <a:rPr lang="tr-TR" altLang="tr-TR" dirty="0" smtClean="0"/>
              <a:t>İLETİŞİMİN BİLEŞENLERİ</a:t>
            </a:r>
          </a:p>
        </p:txBody>
      </p:sp>
      <p:graphicFrame>
        <p:nvGraphicFramePr>
          <p:cNvPr id="3075" name="Object 3"/>
          <p:cNvGraphicFramePr>
            <a:graphicFrameLocks noGrp="1" noChangeAspect="1"/>
          </p:cNvGraphicFramePr>
          <p:nvPr>
            <p:ph idx="1"/>
          </p:nvPr>
        </p:nvGraphicFramePr>
        <p:xfrm>
          <a:off x="1147763" y="2189163"/>
          <a:ext cx="6846887" cy="3883025"/>
        </p:xfrm>
        <a:graphic>
          <a:graphicData uri="http://schemas.openxmlformats.org/presentationml/2006/ole">
            <mc:AlternateContent xmlns:mc="http://schemas.openxmlformats.org/markup-compatibility/2006">
              <mc:Choice xmlns:v="urn:schemas-microsoft-com:vml" Requires="v">
                <p:oleObj spid="_x0000_s1044" r:id="rId5" imgW="6846401" imgH="3883489" progId="Excel.Sheet.8">
                  <p:embed/>
                </p:oleObj>
              </mc:Choice>
              <mc:Fallback>
                <p:oleObj r:id="rId5" imgW="6846401" imgH="3883489" progId="Excel.Sheet.8">
                  <p:embed/>
                  <p:pic>
                    <p:nvPicPr>
                      <p:cNvPr id="0" name="Picture 16"/>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7763" y="2189163"/>
                        <a:ext cx="6846887" cy="3883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ayt Numarası Yer Tutucusu 1"/>
          <p:cNvSpPr>
            <a:spLocks noGrp="1"/>
          </p:cNvSpPr>
          <p:nvPr>
            <p:ph type="sldNum" sz="quarter" idx="12"/>
          </p:nvPr>
        </p:nvSpPr>
        <p:spPr/>
        <p:txBody>
          <a:bodyPr/>
          <a:lstStyle/>
          <a:p>
            <a:fld id="{F302176B-0E47-46AC-8F43-DAB4B8A37D06}" type="slidenum">
              <a:rPr lang="tr-TR" smtClean="0"/>
              <a:pPr/>
              <a:t>18</a:t>
            </a:fld>
            <a:endParaRPr lang="tr-TR"/>
          </a:p>
        </p:txBody>
      </p:sp>
    </p:spTree>
    <p:extLst>
      <p:ext uri="{BB962C8B-B14F-4D97-AF65-F5344CB8AC3E}">
        <p14:creationId xmlns:p14="http://schemas.microsoft.com/office/powerpoint/2010/main" val="18206670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idx="4294967295"/>
          </p:nvPr>
        </p:nvSpPr>
        <p:spPr>
          <a:xfrm>
            <a:off x="571472" y="857232"/>
            <a:ext cx="8113712" cy="817563"/>
          </a:xfrm>
        </p:spPr>
        <p:txBody>
          <a:bodyPr>
            <a:normAutofit/>
          </a:bodyPr>
          <a:lstStyle/>
          <a:p>
            <a:pPr marL="484632" indent="0" eaLnBrk="1" fontAlgn="auto" hangingPunct="1">
              <a:spcAft>
                <a:spcPts val="0"/>
              </a:spcAft>
              <a:defRPr/>
            </a:pPr>
            <a:r>
              <a:rPr lang="tr-TR" sz="4000" b="1" dirty="0" smtClean="0">
                <a:solidFill>
                  <a:schemeClr val="accent1">
                    <a:tint val="83000"/>
                    <a:satMod val="150000"/>
                  </a:schemeClr>
                </a:solidFill>
              </a:rPr>
              <a:t>İletişimde Beden Dili ve Önemi</a:t>
            </a:r>
          </a:p>
        </p:txBody>
      </p:sp>
      <p:sp>
        <p:nvSpPr>
          <p:cNvPr id="8195" name="Rectangle 3"/>
          <p:cNvSpPr>
            <a:spLocks noGrp="1" noChangeArrowheads="1"/>
          </p:cNvSpPr>
          <p:nvPr>
            <p:ph type="body" idx="4294967295"/>
          </p:nvPr>
        </p:nvSpPr>
        <p:spPr>
          <a:xfrm>
            <a:off x="404928" y="2070002"/>
            <a:ext cx="8246720" cy="4468910"/>
          </a:xfrm>
        </p:spPr>
        <p:txBody>
          <a:bodyPr>
            <a:normAutofit/>
          </a:bodyPr>
          <a:lstStyle/>
          <a:p>
            <a:pPr eaLnBrk="1" hangingPunct="1"/>
            <a:r>
              <a:rPr lang="tr-TR" altLang="tr-TR" sz="2800" dirty="0" smtClean="0"/>
              <a:t>İnsan yaşamı boyunca çoğunlukla farkında olmaksızın günlük beden dilini son derece </a:t>
            </a:r>
            <a:r>
              <a:rPr lang="tr-TR" altLang="tr-TR" sz="2800" dirty="0" smtClean="0">
                <a:solidFill>
                  <a:srgbClr val="00B0F0"/>
                </a:solidFill>
              </a:rPr>
              <a:t>etkili</a:t>
            </a:r>
            <a:r>
              <a:rPr lang="tr-TR" altLang="tr-TR" sz="2800" dirty="0" smtClean="0"/>
              <a:t> olarak kullanır. Ancak bedenini, kelimeleri kontrol ettiği gibi kontrol edemez. Bedenimiz, olaylara ve durumlara karşı çok daha fazla kendiliğinden tepkiler verir.    </a:t>
            </a:r>
          </a:p>
          <a:p>
            <a:pPr eaLnBrk="1" hangingPunct="1">
              <a:buNone/>
            </a:pPr>
            <a:endParaRPr lang="tr-TR" altLang="tr-TR" sz="2800" dirty="0" smtClean="0"/>
          </a:p>
          <a:p>
            <a:pPr eaLnBrk="1" hangingPunct="1"/>
            <a:r>
              <a:rPr lang="tr-TR" altLang="tr-TR" sz="2800" dirty="0" smtClean="0"/>
              <a:t>Söylediklerimizden ziyade sergilediğimiz </a:t>
            </a:r>
            <a:r>
              <a:rPr lang="tr-TR" altLang="tr-TR" sz="2800" dirty="0" smtClean="0">
                <a:solidFill>
                  <a:srgbClr val="00B0F0"/>
                </a:solidFill>
              </a:rPr>
              <a:t>duruş</a:t>
            </a:r>
            <a:r>
              <a:rPr lang="tr-TR" altLang="tr-TR" sz="2800" dirty="0" smtClean="0"/>
              <a:t> iletişimde daha çok belirleyici olmaktadır.</a:t>
            </a:r>
          </a:p>
          <a:p>
            <a:pPr eaLnBrk="1" hangingPunct="1"/>
            <a:endParaRPr lang="tr-TR" altLang="tr-TR" sz="2800" b="1" dirty="0" smtClean="0"/>
          </a:p>
          <a:p>
            <a:pPr eaLnBrk="1" hangingPunct="1"/>
            <a:endParaRPr lang="tr-TR" altLang="tr-TR" dirty="0" smtClean="0"/>
          </a:p>
          <a:p>
            <a:pPr eaLnBrk="1" hangingPunct="1"/>
            <a:endParaRPr lang="tr-TR" altLang="tr-TR" sz="2800" dirty="0" smtClean="0"/>
          </a:p>
        </p:txBody>
      </p:sp>
      <p:sp>
        <p:nvSpPr>
          <p:cNvPr id="2" name="Slayt Numarası Yer Tutucusu 1"/>
          <p:cNvSpPr>
            <a:spLocks noGrp="1"/>
          </p:cNvSpPr>
          <p:nvPr>
            <p:ph type="sldNum" sz="quarter" idx="12"/>
          </p:nvPr>
        </p:nvSpPr>
        <p:spPr/>
        <p:txBody>
          <a:bodyPr/>
          <a:lstStyle/>
          <a:p>
            <a:fld id="{F302176B-0E47-46AC-8F43-DAB4B8A37D06}" type="slidenum">
              <a:rPr lang="tr-TR" smtClean="0"/>
              <a:pPr/>
              <a:t>19</a:t>
            </a:fld>
            <a:endParaRPr lang="tr-TR"/>
          </a:p>
        </p:txBody>
      </p:sp>
    </p:spTree>
    <p:extLst>
      <p:ext uri="{BB962C8B-B14F-4D97-AF65-F5344CB8AC3E}">
        <p14:creationId xmlns:p14="http://schemas.microsoft.com/office/powerpoint/2010/main" val="24290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u="sng" dirty="0" smtClean="0"/>
              <a:t>KONU BAŞLIKLARI</a:t>
            </a:r>
            <a:endParaRPr lang="tr-TR" u="sng" dirty="0"/>
          </a:p>
        </p:txBody>
      </p:sp>
      <p:sp>
        <p:nvSpPr>
          <p:cNvPr id="3" name="İçerik Yer Tutucusu 2"/>
          <p:cNvSpPr>
            <a:spLocks noGrp="1"/>
          </p:cNvSpPr>
          <p:nvPr>
            <p:ph idx="1"/>
          </p:nvPr>
        </p:nvSpPr>
        <p:spPr>
          <a:xfrm>
            <a:off x="395536" y="2420888"/>
            <a:ext cx="7416824" cy="4029080"/>
          </a:xfrm>
        </p:spPr>
        <p:txBody>
          <a:bodyPr/>
          <a:lstStyle/>
          <a:p>
            <a:pPr marL="514350" lvl="0" indent="-514350">
              <a:buFont typeface="+mj-lt"/>
              <a:buAutoNum type="arabicPeriod"/>
            </a:pPr>
            <a:r>
              <a:rPr lang="tr-TR" dirty="0" smtClean="0"/>
              <a:t>İletişim </a:t>
            </a:r>
            <a:r>
              <a:rPr lang="tr-TR" dirty="0"/>
              <a:t>ile ilgili yapılan </a:t>
            </a:r>
            <a:r>
              <a:rPr lang="tr-TR" dirty="0" smtClean="0"/>
              <a:t>araştırmalar</a:t>
            </a:r>
          </a:p>
          <a:p>
            <a:pPr marL="514350" indent="-514350">
              <a:buFont typeface="+mj-lt"/>
              <a:buAutoNum type="arabicPeriod"/>
            </a:pPr>
            <a:r>
              <a:rPr lang="tr-TR" dirty="0"/>
              <a:t>İletişimin tanımı ve </a:t>
            </a:r>
            <a:r>
              <a:rPr lang="tr-TR" dirty="0" smtClean="0"/>
              <a:t>önemi</a:t>
            </a:r>
          </a:p>
          <a:p>
            <a:pPr marL="514350" lvl="0" indent="-514350">
              <a:buFont typeface="+mj-lt"/>
              <a:buAutoNum type="arabicPeriod"/>
            </a:pPr>
            <a:r>
              <a:rPr lang="tr-TR" dirty="0" smtClean="0"/>
              <a:t>Çocukla </a:t>
            </a:r>
            <a:r>
              <a:rPr lang="tr-TR" dirty="0"/>
              <a:t>iletişimdeki yapılan yanlışlar</a:t>
            </a:r>
          </a:p>
          <a:p>
            <a:pPr marL="514350" lvl="0" indent="-514350">
              <a:buFont typeface="+mj-lt"/>
              <a:buAutoNum type="arabicPeriod"/>
            </a:pPr>
            <a:r>
              <a:rPr lang="tr-TR" dirty="0"/>
              <a:t>Doğru iletişim </a:t>
            </a:r>
            <a:r>
              <a:rPr lang="tr-TR" dirty="0" smtClean="0"/>
              <a:t>yöntemleri</a:t>
            </a:r>
          </a:p>
          <a:p>
            <a:pPr marL="514350" lvl="0" indent="-514350">
              <a:buFont typeface="+mj-lt"/>
              <a:buAutoNum type="arabicPeriod"/>
            </a:pPr>
            <a:r>
              <a:rPr lang="tr-TR" dirty="0" smtClean="0"/>
              <a:t>Kitap önerileri</a:t>
            </a:r>
            <a:endParaRPr lang="tr-TR" dirty="0"/>
          </a:p>
          <a:p>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pPr/>
              <a:t>2</a:t>
            </a:fld>
            <a:endParaRPr lang="tr-TR"/>
          </a:p>
        </p:txBody>
      </p:sp>
    </p:spTree>
    <p:extLst>
      <p:ext uri="{BB962C8B-B14F-4D97-AF65-F5344CB8AC3E}">
        <p14:creationId xmlns:p14="http://schemas.microsoft.com/office/powerpoint/2010/main" val="42384302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362200"/>
            <a:ext cx="53848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88"/>
            <a:ext cx="3119438"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8"/>
          <p:cNvSpPr txBox="1">
            <a:spLocks noChangeArrowheads="1"/>
          </p:cNvSpPr>
          <p:nvPr/>
        </p:nvSpPr>
        <p:spPr bwMode="auto">
          <a:xfrm>
            <a:off x="4572000" y="1600200"/>
            <a:ext cx="365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60" charset="-128"/>
              </a:defRPr>
            </a:lvl1pPr>
            <a:lvl2pPr marL="742950" indent="-285750" eaLnBrk="0" hangingPunct="0">
              <a:defRPr>
                <a:solidFill>
                  <a:schemeClr val="tx1"/>
                </a:solidFill>
                <a:latin typeface="Arial" charset="0"/>
                <a:ea typeface="ＭＳ Ｐゴシック" pitchFamily="-60" charset="-128"/>
              </a:defRPr>
            </a:lvl2pPr>
            <a:lvl3pPr marL="1143000" indent="-228600" eaLnBrk="0" hangingPunct="0">
              <a:defRPr>
                <a:solidFill>
                  <a:schemeClr val="tx1"/>
                </a:solidFill>
                <a:latin typeface="Arial" charset="0"/>
                <a:ea typeface="ＭＳ Ｐゴシック" pitchFamily="-60" charset="-128"/>
              </a:defRPr>
            </a:lvl3pPr>
            <a:lvl4pPr marL="1600200" indent="-228600" eaLnBrk="0" hangingPunct="0">
              <a:defRPr>
                <a:solidFill>
                  <a:schemeClr val="tx1"/>
                </a:solidFill>
                <a:latin typeface="Arial" charset="0"/>
                <a:ea typeface="ＭＳ Ｐゴシック" pitchFamily="-60" charset="-128"/>
              </a:defRPr>
            </a:lvl4pPr>
            <a:lvl5pPr marL="2057400" indent="-228600" eaLnBrk="0" hangingPunct="0">
              <a:defRPr>
                <a:solidFill>
                  <a:schemeClr val="tx1"/>
                </a:solidFill>
                <a:latin typeface="Arial" charset="0"/>
                <a:ea typeface="ＭＳ Ｐゴシック" pitchFamily="-60"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0"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0"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0"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0" charset="-128"/>
              </a:defRPr>
            </a:lvl9pPr>
          </a:lstStyle>
          <a:p>
            <a:pPr eaLnBrk="1" hangingPunct="1">
              <a:spcBef>
                <a:spcPct val="50000"/>
              </a:spcBef>
            </a:pPr>
            <a:endParaRPr lang="tr-TR" altLang="tr-TR"/>
          </a:p>
        </p:txBody>
      </p:sp>
      <p:sp>
        <p:nvSpPr>
          <p:cNvPr id="5126" name="Rectangle 15"/>
          <p:cNvSpPr>
            <a:spLocks noChangeArrowheads="1"/>
          </p:cNvSpPr>
          <p:nvPr/>
        </p:nvSpPr>
        <p:spPr bwMode="auto">
          <a:xfrm>
            <a:off x="857224" y="1071546"/>
            <a:ext cx="6024562" cy="7635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ＭＳ Ｐゴシック" pitchFamily="-60" charset="-128"/>
              </a:defRPr>
            </a:lvl1pPr>
            <a:lvl2pPr marL="742950" indent="-285750" eaLnBrk="0" hangingPunct="0">
              <a:defRPr>
                <a:solidFill>
                  <a:schemeClr val="tx1"/>
                </a:solidFill>
                <a:latin typeface="Arial" charset="0"/>
                <a:ea typeface="ＭＳ Ｐゴシック" pitchFamily="-60" charset="-128"/>
              </a:defRPr>
            </a:lvl2pPr>
            <a:lvl3pPr marL="1143000" indent="-228600" eaLnBrk="0" hangingPunct="0">
              <a:defRPr>
                <a:solidFill>
                  <a:schemeClr val="tx1"/>
                </a:solidFill>
                <a:latin typeface="Arial" charset="0"/>
                <a:ea typeface="ＭＳ Ｐゴシック" pitchFamily="-60" charset="-128"/>
              </a:defRPr>
            </a:lvl3pPr>
            <a:lvl4pPr marL="1600200" indent="-228600" eaLnBrk="0" hangingPunct="0">
              <a:defRPr>
                <a:solidFill>
                  <a:schemeClr val="tx1"/>
                </a:solidFill>
                <a:latin typeface="Arial" charset="0"/>
                <a:ea typeface="ＭＳ Ｐゴシック" pitchFamily="-60" charset="-128"/>
              </a:defRPr>
            </a:lvl4pPr>
            <a:lvl5pPr marL="2057400" indent="-228600" eaLnBrk="0" hangingPunct="0">
              <a:defRPr>
                <a:solidFill>
                  <a:schemeClr val="tx1"/>
                </a:solidFill>
                <a:latin typeface="Arial" charset="0"/>
                <a:ea typeface="ＭＳ Ｐゴシック" pitchFamily="-6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6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6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6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60" charset="-128"/>
              </a:defRPr>
            </a:lvl9pPr>
          </a:lstStyle>
          <a:p>
            <a:pPr defTabSz="914400" eaLnBrk="1" hangingPunct="1"/>
            <a:r>
              <a:rPr lang="tr-TR" altLang="tr-TR" sz="2200" b="1" dirty="0">
                <a:solidFill>
                  <a:srgbClr val="00B0F0"/>
                </a:solidFill>
              </a:rPr>
              <a:t>       İLETİŞİMİ BAŞLATABİLME</a:t>
            </a:r>
          </a:p>
        </p:txBody>
      </p:sp>
      <p:sp>
        <p:nvSpPr>
          <p:cNvPr id="11" name="Rectangle 3"/>
          <p:cNvSpPr txBox="1">
            <a:spLocks noChangeArrowheads="1"/>
          </p:cNvSpPr>
          <p:nvPr/>
        </p:nvSpPr>
        <p:spPr bwMode="auto">
          <a:xfrm>
            <a:off x="571472" y="2071678"/>
            <a:ext cx="7772400" cy="4530725"/>
          </a:xfrm>
          <a:prstGeom prst="rect">
            <a:avLst/>
          </a:prstGeom>
          <a:noFill/>
          <a:ln w="9525">
            <a:noFill/>
            <a:miter lim="800000"/>
            <a:headEnd/>
            <a:tailEnd/>
          </a:ln>
        </p:spPr>
        <p:txBody>
          <a:bodyPr/>
          <a:lstStyle/>
          <a:p>
            <a:pPr marL="342900" indent="-342900" defTabSz="914400">
              <a:lnSpc>
                <a:spcPct val="90000"/>
              </a:lnSpc>
              <a:spcBef>
                <a:spcPct val="20000"/>
              </a:spcBef>
              <a:buFont typeface="Arial" charset="0"/>
              <a:buChar char="•"/>
              <a:defRPr/>
            </a:pPr>
            <a:r>
              <a:rPr lang="tr-TR" sz="2400" b="1" dirty="0">
                <a:latin typeface="Comic Sans MS" pitchFamily="66" charset="0"/>
                <a:ea typeface="+mn-ea"/>
              </a:rPr>
              <a:t>Günlük hayatta yaptığımız törensel davranışlardır (merhaba, güle güle vb…). </a:t>
            </a:r>
          </a:p>
          <a:p>
            <a:pPr marL="342900" indent="-342900" defTabSz="914400">
              <a:spcBef>
                <a:spcPct val="20000"/>
              </a:spcBef>
              <a:buFont typeface="Arial" charset="0"/>
              <a:buChar char="•"/>
              <a:defRPr/>
            </a:pPr>
            <a:r>
              <a:rPr lang="tr-TR" sz="2400" b="1" dirty="0" smtClean="0">
                <a:latin typeface="Comic Sans MS" pitchFamily="66" charset="0"/>
                <a:ea typeface="+mn-ea"/>
              </a:rPr>
              <a:t>Bu </a:t>
            </a:r>
            <a:r>
              <a:rPr lang="tr-TR" sz="2400" b="1" dirty="0">
                <a:latin typeface="Comic Sans MS" pitchFamily="66" charset="0"/>
                <a:ea typeface="+mn-ea"/>
              </a:rPr>
              <a:t>törensel davranışlara saygı </a:t>
            </a:r>
            <a:r>
              <a:rPr lang="tr-TR" sz="2400" b="1" dirty="0" smtClean="0">
                <a:latin typeface="Comic Sans MS" pitchFamily="66" charset="0"/>
                <a:ea typeface="+mn-ea"/>
              </a:rPr>
              <a:t>gösterilmemesi, iletişimde </a:t>
            </a:r>
            <a:r>
              <a:rPr lang="tr-TR" sz="2400" b="1" dirty="0">
                <a:latin typeface="Comic Sans MS" pitchFamily="66" charset="0"/>
                <a:ea typeface="+mn-ea"/>
              </a:rPr>
              <a:t>sorunlara neden olur.</a:t>
            </a:r>
          </a:p>
          <a:p>
            <a:pPr marL="342900" indent="-342900" defTabSz="914400">
              <a:spcBef>
                <a:spcPct val="20000"/>
              </a:spcBef>
              <a:buFont typeface="Arial" charset="0"/>
              <a:buChar char="•"/>
              <a:defRPr/>
            </a:pPr>
            <a:r>
              <a:rPr lang="tr-TR" sz="2400" b="1" dirty="0">
                <a:latin typeface="Comic Sans MS" pitchFamily="66" charset="0"/>
                <a:ea typeface="+mn-ea"/>
              </a:rPr>
              <a:t>Bunları yaşamak ihtiyaçtır</a:t>
            </a:r>
            <a:r>
              <a:rPr lang="tr-TR" sz="2400" b="1" dirty="0" smtClean="0">
                <a:latin typeface="Comic Sans MS" pitchFamily="66" charset="0"/>
                <a:ea typeface="+mn-ea"/>
              </a:rPr>
              <a:t>.</a:t>
            </a:r>
          </a:p>
          <a:p>
            <a:pPr marL="342900" indent="-342900" defTabSz="914400">
              <a:spcBef>
                <a:spcPct val="20000"/>
              </a:spcBef>
              <a:buFont typeface="Arial" charset="0"/>
              <a:buChar char="•"/>
              <a:defRPr/>
            </a:pPr>
            <a:r>
              <a:rPr lang="tr-TR" sz="2400" b="1" dirty="0" smtClean="0">
                <a:latin typeface="Comic Sans MS" pitchFamily="66" charset="0"/>
              </a:rPr>
              <a:t>Ancak toplum olarak bu konuda </a:t>
            </a:r>
            <a:r>
              <a:rPr lang="tr-TR" sz="2400" b="1" dirty="0" smtClean="0">
                <a:solidFill>
                  <a:srgbClr val="00B0F0"/>
                </a:solidFill>
                <a:latin typeface="Comic Sans MS" pitchFamily="66" charset="0"/>
              </a:rPr>
              <a:t>yeteri kadar </a:t>
            </a:r>
            <a:r>
              <a:rPr lang="tr-TR" sz="2400" b="1" dirty="0" smtClean="0">
                <a:latin typeface="Comic Sans MS" pitchFamily="66" charset="0"/>
              </a:rPr>
              <a:t>başarılı olduğumuz söylenemez.</a:t>
            </a:r>
            <a:endParaRPr lang="tr-TR" sz="2400" b="1" dirty="0">
              <a:latin typeface="Comic Sans MS" pitchFamily="66" charset="0"/>
              <a:ea typeface="+mn-ea"/>
            </a:endParaRPr>
          </a:p>
          <a:p>
            <a:pPr marL="342900" indent="-342900" defTabSz="914400">
              <a:lnSpc>
                <a:spcPct val="90000"/>
              </a:lnSpc>
              <a:spcBef>
                <a:spcPct val="20000"/>
              </a:spcBef>
              <a:buFont typeface="Wingdings" pitchFamily="2" charset="2"/>
              <a:buNone/>
              <a:defRPr/>
            </a:pPr>
            <a:endParaRPr lang="tr-TR" sz="2800" b="1" dirty="0">
              <a:solidFill>
                <a:srgbClr val="FF3300"/>
              </a:solidFill>
              <a:latin typeface="Comic Sans MS" pitchFamily="66" charset="0"/>
              <a:ea typeface="+mn-ea"/>
            </a:endParaRPr>
          </a:p>
          <a:p>
            <a:pPr marL="342900" indent="-342900" defTabSz="914400">
              <a:lnSpc>
                <a:spcPct val="90000"/>
              </a:lnSpc>
              <a:spcBef>
                <a:spcPct val="20000"/>
              </a:spcBef>
              <a:buFont typeface="Wingdings" pitchFamily="2" charset="2"/>
              <a:buNone/>
              <a:defRPr/>
            </a:pPr>
            <a:r>
              <a:rPr lang="tr-TR" sz="2600" b="1" dirty="0">
                <a:solidFill>
                  <a:schemeClr val="tx2"/>
                </a:solidFill>
                <a:latin typeface="Comic Sans MS" pitchFamily="66" charset="0"/>
                <a:ea typeface="+mn-ea"/>
              </a:rPr>
              <a:t>Avantajı:</a:t>
            </a:r>
            <a:r>
              <a:rPr lang="tr-TR" sz="2600" dirty="0">
                <a:solidFill>
                  <a:schemeClr val="tx2"/>
                </a:solidFill>
                <a:latin typeface="Comic Sans MS" pitchFamily="66" charset="0"/>
                <a:ea typeface="+mn-ea"/>
              </a:rPr>
              <a:t> </a:t>
            </a:r>
            <a:r>
              <a:rPr lang="tr-TR" sz="2600" b="1" dirty="0">
                <a:latin typeface="Comic Sans MS" pitchFamily="66" charset="0"/>
                <a:ea typeface="+mn-ea"/>
              </a:rPr>
              <a:t>İlişkinin giriş anahtarlarıdır. İlişkinin başlamasını sağlar.</a:t>
            </a:r>
          </a:p>
          <a:p>
            <a:pPr marL="342900" indent="-342900" defTabSz="914400">
              <a:lnSpc>
                <a:spcPct val="90000"/>
              </a:lnSpc>
              <a:spcBef>
                <a:spcPct val="20000"/>
              </a:spcBef>
              <a:buFont typeface="Wingdings" pitchFamily="2" charset="2"/>
              <a:buNone/>
              <a:defRPr/>
            </a:pPr>
            <a:endParaRPr lang="tr-TR" sz="2800" b="1" dirty="0">
              <a:latin typeface="Comic Sans MS" pitchFamily="66" charset="0"/>
              <a:ea typeface="+mn-ea"/>
            </a:endParaRPr>
          </a:p>
          <a:p>
            <a:pPr marL="342900" indent="-342900" algn="ctr" defTabSz="914400">
              <a:lnSpc>
                <a:spcPct val="90000"/>
              </a:lnSpc>
              <a:spcBef>
                <a:spcPct val="20000"/>
              </a:spcBef>
              <a:buFont typeface="Wingdings" pitchFamily="2" charset="2"/>
              <a:buNone/>
              <a:defRPr/>
            </a:pPr>
            <a:endParaRPr lang="tr-TR" sz="2800" b="1" dirty="0">
              <a:solidFill>
                <a:srgbClr val="000099"/>
              </a:solidFill>
              <a:latin typeface="Comic Sans MS" pitchFamily="66" charset="0"/>
              <a:ea typeface="+mn-ea"/>
            </a:endParaRPr>
          </a:p>
        </p:txBody>
      </p:sp>
      <p:pic>
        <p:nvPicPr>
          <p:cNvPr id="5128" name="Picture 5" descr="bd04920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29454" y="928670"/>
            <a:ext cx="112077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F302176B-0E47-46AC-8F43-DAB4B8A37D06}" type="slidenum">
              <a:rPr lang="tr-TR" smtClean="0"/>
              <a:pPr/>
              <a:t>20</a:t>
            </a:fld>
            <a:endParaRPr lang="tr-TR"/>
          </a:p>
        </p:txBody>
      </p:sp>
    </p:spTree>
    <p:extLst>
      <p:ext uri="{BB962C8B-B14F-4D97-AF65-F5344CB8AC3E}">
        <p14:creationId xmlns:p14="http://schemas.microsoft.com/office/powerpoint/2010/main" val="12124578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ilmim....mp4">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0" y="-24"/>
            <a:ext cx="9144000" cy="6858000"/>
          </a:xfrm>
          <a:prstGeom prst="rect">
            <a:avLst/>
          </a:prstGeom>
        </p:spPr>
      </p:pic>
      <p:sp>
        <p:nvSpPr>
          <p:cNvPr id="3" name="Slayt Numarası Yer Tutucusu 2"/>
          <p:cNvSpPr>
            <a:spLocks noGrp="1"/>
          </p:cNvSpPr>
          <p:nvPr>
            <p:ph type="sldNum" sz="quarter" idx="12"/>
          </p:nvPr>
        </p:nvSpPr>
        <p:spPr/>
        <p:txBody>
          <a:bodyPr/>
          <a:lstStyle/>
          <a:p>
            <a:fld id="{F302176B-0E47-46AC-8F43-DAB4B8A37D06}" type="slidenum">
              <a:rPr lang="tr-TR" smtClean="0"/>
              <a:pPr/>
              <a:t>21</a:t>
            </a:fld>
            <a:endParaRPr lang="tr-T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14348" y="1428736"/>
            <a:ext cx="7772400" cy="1296144"/>
          </a:xfrm>
          <a:prstGeom prst="rect">
            <a:avLst/>
          </a:prstGeom>
        </p:spPr>
        <p:txBody>
          <a:bodyPr>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lvl="0" algn="ctr"/>
            <a:r>
              <a:rPr lang="tr-TR" sz="4000" b="1" dirty="0" smtClean="0"/>
              <a:t>ÇOCUKLA İLETİŞİMDEKİ YAPILAN YANLIŞLAR</a:t>
            </a:r>
          </a:p>
          <a:p>
            <a:endParaRPr lang="tr-TR" altLang="tr-TR" sz="4000" b="1" dirty="0" smtClean="0">
              <a:solidFill>
                <a:srgbClr val="000000"/>
              </a:solidFill>
              <a:latin typeface="Verdana" pitchFamily="34" charset="0"/>
              <a:cs typeface="Times New Roman" pitchFamily="18" charset="0"/>
            </a:endParaRPr>
          </a:p>
        </p:txBody>
      </p:sp>
      <p:pic>
        <p:nvPicPr>
          <p:cNvPr id="36866" name="Picture 2" descr="C:\Users\win7\Desktop\iletişim\resimler\resim6.jpg"/>
          <p:cNvPicPr>
            <a:picLocks noChangeAspect="1" noChangeArrowheads="1"/>
          </p:cNvPicPr>
          <p:nvPr/>
        </p:nvPicPr>
        <p:blipFill>
          <a:blip r:embed="rId2"/>
          <a:srcRect/>
          <a:stretch>
            <a:fillRect/>
          </a:stretch>
        </p:blipFill>
        <p:spPr bwMode="auto">
          <a:xfrm>
            <a:off x="2143107" y="3214686"/>
            <a:ext cx="4792061" cy="3071834"/>
          </a:xfrm>
          <a:prstGeom prst="rect">
            <a:avLst/>
          </a:prstGeom>
          <a:noFill/>
        </p:spPr>
      </p:pic>
      <p:sp>
        <p:nvSpPr>
          <p:cNvPr id="3" name="Slayt Numarası Yer Tutucusu 2"/>
          <p:cNvSpPr>
            <a:spLocks noGrp="1"/>
          </p:cNvSpPr>
          <p:nvPr>
            <p:ph type="sldNum" sz="quarter" idx="12"/>
          </p:nvPr>
        </p:nvSpPr>
        <p:spPr/>
        <p:txBody>
          <a:bodyPr/>
          <a:lstStyle/>
          <a:p>
            <a:fld id="{F302176B-0E47-46AC-8F43-DAB4B8A37D06}" type="slidenum">
              <a:rPr lang="tr-TR" smtClean="0"/>
              <a:pPr/>
              <a:t>22</a:t>
            </a:fld>
            <a:endParaRPr lang="tr-TR"/>
          </a:p>
        </p:txBody>
      </p:sp>
    </p:spTree>
    <p:extLst>
      <p:ext uri="{BB962C8B-B14F-4D97-AF65-F5344CB8AC3E}">
        <p14:creationId xmlns:p14="http://schemas.microsoft.com/office/powerpoint/2010/main" val="667536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362200"/>
            <a:ext cx="53848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88"/>
            <a:ext cx="3119438"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15"/>
          <p:cNvSpPr>
            <a:spLocks noChangeArrowheads="1"/>
          </p:cNvSpPr>
          <p:nvPr/>
        </p:nvSpPr>
        <p:spPr bwMode="auto">
          <a:xfrm>
            <a:off x="1285852" y="1142984"/>
            <a:ext cx="6451600" cy="7635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ＭＳ Ｐゴシック" pitchFamily="-60" charset="-128"/>
              </a:defRPr>
            </a:lvl1pPr>
            <a:lvl2pPr marL="742950" indent="-285750" eaLnBrk="0" hangingPunct="0">
              <a:defRPr>
                <a:solidFill>
                  <a:schemeClr val="tx1"/>
                </a:solidFill>
                <a:latin typeface="Arial" charset="0"/>
                <a:ea typeface="ＭＳ Ｐゴシック" pitchFamily="-60" charset="-128"/>
              </a:defRPr>
            </a:lvl2pPr>
            <a:lvl3pPr marL="1143000" indent="-228600" eaLnBrk="0" hangingPunct="0">
              <a:defRPr>
                <a:solidFill>
                  <a:schemeClr val="tx1"/>
                </a:solidFill>
                <a:latin typeface="Arial" charset="0"/>
                <a:ea typeface="ＭＳ Ｐゴシック" pitchFamily="-60" charset="-128"/>
              </a:defRPr>
            </a:lvl3pPr>
            <a:lvl4pPr marL="1600200" indent="-228600" eaLnBrk="0" hangingPunct="0">
              <a:defRPr>
                <a:solidFill>
                  <a:schemeClr val="tx1"/>
                </a:solidFill>
                <a:latin typeface="Arial" charset="0"/>
                <a:ea typeface="ＭＳ Ｐゴシック" pitchFamily="-60" charset="-128"/>
              </a:defRPr>
            </a:lvl4pPr>
            <a:lvl5pPr marL="2057400" indent="-228600" eaLnBrk="0" hangingPunct="0">
              <a:defRPr>
                <a:solidFill>
                  <a:schemeClr val="tx1"/>
                </a:solidFill>
                <a:latin typeface="Arial" charset="0"/>
                <a:ea typeface="ＭＳ Ｐゴシック" pitchFamily="-6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6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6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6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60" charset="-128"/>
              </a:defRPr>
            </a:lvl9pPr>
          </a:lstStyle>
          <a:p>
            <a:pPr algn="ctr" defTabSz="914400" eaLnBrk="1" hangingPunct="1"/>
            <a:r>
              <a:rPr lang="tr-TR" altLang="tr-TR" sz="2000" b="1" dirty="0">
                <a:solidFill>
                  <a:srgbClr val="791D7E"/>
                </a:solidFill>
              </a:rPr>
              <a:t>İLETİŞİMDE ENGEL OLABİLECEK DAVRANIŞLAR</a:t>
            </a:r>
          </a:p>
        </p:txBody>
      </p:sp>
      <p:sp>
        <p:nvSpPr>
          <p:cNvPr id="26" name="Rectangle 2"/>
          <p:cNvSpPr txBox="1">
            <a:spLocks noChangeArrowheads="1"/>
          </p:cNvSpPr>
          <p:nvPr/>
        </p:nvSpPr>
        <p:spPr>
          <a:xfrm>
            <a:off x="892175" y="2041525"/>
            <a:ext cx="3438525" cy="4114800"/>
          </a:xfrm>
          <a:prstGeom prst="rect">
            <a:avLst/>
          </a:prstGeom>
        </p:spPr>
        <p:txBody>
          <a:bodyPr/>
          <a:lstStyle/>
          <a:p>
            <a:pPr marL="342900" indent="-342900" defTabSz="914400">
              <a:spcBef>
                <a:spcPct val="20000"/>
              </a:spcBef>
              <a:buFont typeface="Wingdings 2" pitchFamily="18" charset="2"/>
              <a:buChar char="õ"/>
              <a:defRPr/>
            </a:pPr>
            <a:r>
              <a:rPr lang="en-US" b="1" dirty="0">
                <a:solidFill>
                  <a:srgbClr val="000099"/>
                </a:solidFill>
                <a:latin typeface="Comic Sans MS" pitchFamily="66" charset="0"/>
                <a:ea typeface="+mn-ea"/>
              </a:rPr>
              <a:t>Emir </a:t>
            </a:r>
            <a:r>
              <a:rPr lang="en-US" b="1" dirty="0" err="1">
                <a:solidFill>
                  <a:srgbClr val="000099"/>
                </a:solidFill>
                <a:latin typeface="Comic Sans MS" pitchFamily="66" charset="0"/>
                <a:ea typeface="+mn-ea"/>
              </a:rPr>
              <a:t>vermek</a:t>
            </a:r>
            <a:r>
              <a:rPr lang="en-US" b="1" dirty="0">
                <a:solidFill>
                  <a:srgbClr val="000099"/>
                </a:solidFill>
                <a:latin typeface="Comic Sans MS" pitchFamily="66" charset="0"/>
                <a:ea typeface="+mn-ea"/>
              </a:rPr>
              <a:t>, </a:t>
            </a:r>
            <a:r>
              <a:rPr lang="en-US" b="1" dirty="0" err="1" smtClean="0">
                <a:solidFill>
                  <a:srgbClr val="000099"/>
                </a:solidFill>
                <a:latin typeface="Comic Sans MS" pitchFamily="66" charset="0"/>
                <a:ea typeface="+mn-ea"/>
              </a:rPr>
              <a:t>yönetmek</a:t>
            </a:r>
            <a:endParaRPr lang="tr-TR" b="1" dirty="0" smtClean="0">
              <a:solidFill>
                <a:srgbClr val="000099"/>
              </a:solidFill>
              <a:latin typeface="Comic Sans MS" pitchFamily="66" charset="0"/>
              <a:ea typeface="+mn-ea"/>
            </a:endParaRPr>
          </a:p>
          <a:p>
            <a:pPr defTabSz="914400">
              <a:spcBef>
                <a:spcPct val="20000"/>
              </a:spcBef>
              <a:defRPr/>
            </a:pPr>
            <a:endParaRPr lang="en-US" b="1" dirty="0">
              <a:latin typeface="Comic Sans MS" pitchFamily="66" charset="0"/>
              <a:ea typeface="+mn-ea"/>
            </a:endParaRPr>
          </a:p>
          <a:p>
            <a:pPr marL="342900" indent="-342900" defTabSz="914400">
              <a:spcBef>
                <a:spcPct val="20000"/>
              </a:spcBef>
              <a:buFont typeface="Wingdings 2" pitchFamily="18" charset="2"/>
              <a:buChar char="õ"/>
              <a:defRPr/>
            </a:pPr>
            <a:r>
              <a:rPr lang="en-US" b="1" dirty="0" err="1">
                <a:latin typeface="Comic Sans MS" pitchFamily="66" charset="0"/>
                <a:ea typeface="+mn-ea"/>
              </a:rPr>
              <a:t>Tehdit</a:t>
            </a:r>
            <a:r>
              <a:rPr lang="en-US" b="1" dirty="0">
                <a:latin typeface="Comic Sans MS" pitchFamily="66" charset="0"/>
                <a:ea typeface="+mn-ea"/>
              </a:rPr>
              <a:t> </a:t>
            </a:r>
            <a:r>
              <a:rPr lang="en-US" b="1" dirty="0" err="1">
                <a:latin typeface="Comic Sans MS" pitchFamily="66" charset="0"/>
                <a:ea typeface="+mn-ea"/>
              </a:rPr>
              <a:t>etmek</a:t>
            </a:r>
            <a:r>
              <a:rPr lang="en-US" b="1" dirty="0">
                <a:latin typeface="Comic Sans MS" pitchFamily="66" charset="0"/>
                <a:ea typeface="+mn-ea"/>
              </a:rPr>
              <a:t>, </a:t>
            </a:r>
            <a:r>
              <a:rPr lang="en-US" b="1" dirty="0" err="1">
                <a:latin typeface="Comic Sans MS" pitchFamily="66" charset="0"/>
                <a:ea typeface="+mn-ea"/>
              </a:rPr>
              <a:t>gözdağı</a:t>
            </a:r>
            <a:r>
              <a:rPr lang="en-US" b="1" dirty="0">
                <a:latin typeface="Comic Sans MS" pitchFamily="66" charset="0"/>
                <a:ea typeface="+mn-ea"/>
              </a:rPr>
              <a:t> </a:t>
            </a:r>
            <a:r>
              <a:rPr lang="en-US" b="1" dirty="0" err="1" smtClean="0">
                <a:latin typeface="Comic Sans MS" pitchFamily="66" charset="0"/>
                <a:ea typeface="+mn-ea"/>
              </a:rPr>
              <a:t>vermek</a:t>
            </a:r>
            <a:endParaRPr lang="tr-TR" b="1" dirty="0" smtClean="0">
              <a:latin typeface="Comic Sans MS" pitchFamily="66" charset="0"/>
              <a:ea typeface="+mn-ea"/>
            </a:endParaRPr>
          </a:p>
          <a:p>
            <a:pPr marL="342900" indent="-342900" defTabSz="914400">
              <a:spcBef>
                <a:spcPct val="20000"/>
              </a:spcBef>
              <a:buFont typeface="Wingdings 2" pitchFamily="18" charset="2"/>
              <a:buChar char="õ"/>
              <a:defRPr/>
            </a:pPr>
            <a:endParaRPr lang="en-US" b="1" dirty="0">
              <a:latin typeface="Comic Sans MS" pitchFamily="66" charset="0"/>
              <a:ea typeface="+mn-ea"/>
            </a:endParaRPr>
          </a:p>
          <a:p>
            <a:pPr marL="342900" indent="-342900" defTabSz="914400">
              <a:spcBef>
                <a:spcPct val="20000"/>
              </a:spcBef>
              <a:buFont typeface="Wingdings 2" pitchFamily="18" charset="2"/>
              <a:buChar char="õ"/>
              <a:defRPr/>
            </a:pPr>
            <a:r>
              <a:rPr lang="en-US" b="1" dirty="0" err="1" smtClean="0">
                <a:latin typeface="Comic Sans MS" pitchFamily="66" charset="0"/>
                <a:ea typeface="+mn-ea"/>
              </a:rPr>
              <a:t>Öğüt</a:t>
            </a:r>
            <a:r>
              <a:rPr lang="en-US" b="1" dirty="0" smtClean="0">
                <a:latin typeface="Comic Sans MS" pitchFamily="66" charset="0"/>
                <a:ea typeface="+mn-ea"/>
              </a:rPr>
              <a:t> </a:t>
            </a:r>
            <a:r>
              <a:rPr lang="en-US" b="1" dirty="0" err="1">
                <a:latin typeface="Comic Sans MS" pitchFamily="66" charset="0"/>
                <a:ea typeface="+mn-ea"/>
              </a:rPr>
              <a:t>vermek</a:t>
            </a:r>
            <a:r>
              <a:rPr lang="en-US" b="1" dirty="0">
                <a:latin typeface="Comic Sans MS" pitchFamily="66" charset="0"/>
                <a:ea typeface="+mn-ea"/>
              </a:rPr>
              <a:t>, </a:t>
            </a:r>
            <a:r>
              <a:rPr lang="en-US" b="1" dirty="0" err="1">
                <a:latin typeface="Comic Sans MS" pitchFamily="66" charset="0"/>
                <a:ea typeface="+mn-ea"/>
              </a:rPr>
              <a:t>çözüm</a:t>
            </a:r>
            <a:r>
              <a:rPr lang="en-US" b="1" dirty="0">
                <a:latin typeface="Comic Sans MS" pitchFamily="66" charset="0"/>
                <a:ea typeface="+mn-ea"/>
              </a:rPr>
              <a:t> </a:t>
            </a:r>
            <a:r>
              <a:rPr lang="en-US" b="1" dirty="0" err="1" smtClean="0">
                <a:latin typeface="Comic Sans MS" pitchFamily="66" charset="0"/>
                <a:ea typeface="+mn-ea"/>
              </a:rPr>
              <a:t>getirmek</a:t>
            </a:r>
            <a:endParaRPr lang="tr-TR" b="1" dirty="0" smtClean="0">
              <a:latin typeface="Comic Sans MS" pitchFamily="66" charset="0"/>
              <a:ea typeface="+mn-ea"/>
            </a:endParaRPr>
          </a:p>
          <a:p>
            <a:pPr marL="342900" indent="-342900">
              <a:spcBef>
                <a:spcPct val="20000"/>
              </a:spcBef>
              <a:buFont typeface="Wingdings 2" pitchFamily="18" charset="2"/>
              <a:buChar char="õ"/>
              <a:defRPr/>
            </a:pPr>
            <a:endParaRPr lang="tr-TR" b="1" dirty="0" smtClean="0">
              <a:solidFill>
                <a:srgbClr val="000099"/>
              </a:solidFill>
              <a:latin typeface="Comic Sans MS" pitchFamily="66" charset="0"/>
            </a:endParaRPr>
          </a:p>
          <a:p>
            <a:pPr marL="342900" indent="-342900">
              <a:spcBef>
                <a:spcPct val="20000"/>
              </a:spcBef>
              <a:buFont typeface="Wingdings 2" pitchFamily="18" charset="2"/>
              <a:buChar char="õ"/>
              <a:defRPr/>
            </a:pPr>
            <a:r>
              <a:rPr lang="tr-TR" b="1" dirty="0" smtClean="0">
                <a:solidFill>
                  <a:srgbClr val="000099"/>
                </a:solidFill>
                <a:latin typeface="Comic Sans MS" pitchFamily="66" charset="0"/>
              </a:rPr>
              <a:t>Hemen </a:t>
            </a:r>
            <a:r>
              <a:rPr lang="tr-TR" b="1" dirty="0">
                <a:solidFill>
                  <a:srgbClr val="000099"/>
                </a:solidFill>
                <a:latin typeface="Comic Sans MS" pitchFamily="66" charset="0"/>
              </a:rPr>
              <a:t>ö</a:t>
            </a:r>
            <a:r>
              <a:rPr lang="en-US" b="1" dirty="0" err="1">
                <a:solidFill>
                  <a:srgbClr val="000099"/>
                </a:solidFill>
                <a:latin typeface="Comic Sans MS" pitchFamily="66" charset="0"/>
              </a:rPr>
              <a:t>vmek</a:t>
            </a:r>
            <a:r>
              <a:rPr lang="en-US" b="1" dirty="0">
                <a:solidFill>
                  <a:srgbClr val="000099"/>
                </a:solidFill>
                <a:latin typeface="Comic Sans MS" pitchFamily="66" charset="0"/>
              </a:rPr>
              <a:t>, </a:t>
            </a:r>
            <a:r>
              <a:rPr lang="en-US" b="1" dirty="0" err="1">
                <a:solidFill>
                  <a:srgbClr val="000099"/>
                </a:solidFill>
                <a:latin typeface="Comic Sans MS" pitchFamily="66" charset="0"/>
              </a:rPr>
              <a:t>iltifat</a:t>
            </a:r>
            <a:r>
              <a:rPr lang="en-US" b="1" dirty="0">
                <a:solidFill>
                  <a:srgbClr val="000099"/>
                </a:solidFill>
                <a:latin typeface="Comic Sans MS" pitchFamily="66" charset="0"/>
              </a:rPr>
              <a:t> </a:t>
            </a:r>
            <a:r>
              <a:rPr lang="en-US" b="1" dirty="0" err="1">
                <a:solidFill>
                  <a:srgbClr val="000099"/>
                </a:solidFill>
                <a:latin typeface="Comic Sans MS" pitchFamily="66" charset="0"/>
              </a:rPr>
              <a:t>etmek</a:t>
            </a:r>
            <a:r>
              <a:rPr lang="en-US" b="1" dirty="0">
                <a:solidFill>
                  <a:srgbClr val="000099"/>
                </a:solidFill>
                <a:latin typeface="Comic Sans MS" pitchFamily="66" charset="0"/>
              </a:rPr>
              <a:t>, </a:t>
            </a:r>
            <a:r>
              <a:rPr lang="en-US" b="1" dirty="0" err="1">
                <a:solidFill>
                  <a:srgbClr val="000099"/>
                </a:solidFill>
                <a:latin typeface="Comic Sans MS" pitchFamily="66" charset="0"/>
              </a:rPr>
              <a:t>pohpohlamak</a:t>
            </a:r>
            <a:endParaRPr lang="en-US" b="1" dirty="0">
              <a:solidFill>
                <a:srgbClr val="000099"/>
              </a:solidFill>
              <a:latin typeface="Comic Sans MS" pitchFamily="66" charset="0"/>
            </a:endParaRPr>
          </a:p>
          <a:p>
            <a:pPr defTabSz="914400">
              <a:spcBef>
                <a:spcPct val="20000"/>
              </a:spcBef>
              <a:defRPr/>
            </a:pPr>
            <a:endParaRPr lang="en-US" b="1" dirty="0">
              <a:solidFill>
                <a:srgbClr val="000099"/>
              </a:solidFill>
              <a:latin typeface="Comic Sans MS" pitchFamily="66" charset="0"/>
              <a:ea typeface="+mn-ea"/>
            </a:endParaRPr>
          </a:p>
          <a:p>
            <a:pPr marL="342900" indent="-342900" defTabSz="914400">
              <a:spcBef>
                <a:spcPct val="20000"/>
              </a:spcBef>
              <a:buFont typeface="Wingdings 2" pitchFamily="18" charset="2"/>
              <a:buChar char="õ"/>
              <a:defRPr/>
            </a:pPr>
            <a:r>
              <a:rPr lang="en-US" b="1" dirty="0" err="1">
                <a:latin typeface="Comic Sans MS" pitchFamily="66" charset="0"/>
                <a:ea typeface="+mn-ea"/>
              </a:rPr>
              <a:t>Yargılamak</a:t>
            </a:r>
            <a:r>
              <a:rPr lang="en-US" b="1" dirty="0">
                <a:latin typeface="Comic Sans MS" pitchFamily="66" charset="0"/>
                <a:ea typeface="+mn-ea"/>
              </a:rPr>
              <a:t>, </a:t>
            </a:r>
            <a:r>
              <a:rPr lang="en-US" b="1" dirty="0" err="1">
                <a:latin typeface="Comic Sans MS" pitchFamily="66" charset="0"/>
                <a:ea typeface="+mn-ea"/>
              </a:rPr>
              <a:t>eleştirmek</a:t>
            </a:r>
            <a:r>
              <a:rPr lang="en-US" b="1" dirty="0">
                <a:latin typeface="Comic Sans MS" pitchFamily="66" charset="0"/>
                <a:ea typeface="+mn-ea"/>
              </a:rPr>
              <a:t>, </a:t>
            </a:r>
            <a:r>
              <a:rPr lang="en-US" b="1" dirty="0" err="1" smtClean="0">
                <a:latin typeface="Comic Sans MS" pitchFamily="66" charset="0"/>
                <a:ea typeface="+mn-ea"/>
              </a:rPr>
              <a:t>suçlamak</a:t>
            </a:r>
            <a:endParaRPr lang="tr-TR" b="1" dirty="0" smtClean="0">
              <a:latin typeface="Comic Sans MS" pitchFamily="66" charset="0"/>
              <a:ea typeface="+mn-ea"/>
            </a:endParaRPr>
          </a:p>
          <a:p>
            <a:pPr marL="342900" indent="-342900" defTabSz="914400">
              <a:spcBef>
                <a:spcPct val="20000"/>
              </a:spcBef>
              <a:buFont typeface="Wingdings 2" pitchFamily="18" charset="2"/>
              <a:buChar char="õ"/>
              <a:defRPr/>
            </a:pPr>
            <a:endParaRPr lang="en-US" b="1" dirty="0">
              <a:latin typeface="Comic Sans MS" pitchFamily="66" charset="0"/>
              <a:ea typeface="+mn-ea"/>
            </a:endParaRPr>
          </a:p>
          <a:p>
            <a:pPr marL="342900" indent="-342900" defTabSz="914400">
              <a:spcBef>
                <a:spcPct val="20000"/>
              </a:spcBef>
              <a:buFont typeface="Wingdings 2" pitchFamily="18" charset="2"/>
              <a:buChar char="õ"/>
              <a:defRPr/>
            </a:pPr>
            <a:endParaRPr lang="tr-TR" b="1" dirty="0">
              <a:solidFill>
                <a:srgbClr val="000099"/>
              </a:solidFill>
              <a:latin typeface="Comic Sans MS" pitchFamily="66" charset="0"/>
              <a:ea typeface="+mn-ea"/>
            </a:endParaRPr>
          </a:p>
        </p:txBody>
      </p:sp>
      <p:sp>
        <p:nvSpPr>
          <p:cNvPr id="29" name="Rectangle 3"/>
          <p:cNvSpPr txBox="1">
            <a:spLocks noChangeArrowheads="1"/>
          </p:cNvSpPr>
          <p:nvPr/>
        </p:nvSpPr>
        <p:spPr>
          <a:xfrm>
            <a:off x="4764088" y="2162175"/>
            <a:ext cx="3640137" cy="4318000"/>
          </a:xfrm>
          <a:prstGeom prst="rect">
            <a:avLst/>
          </a:prstGeom>
        </p:spPr>
        <p:txBody>
          <a:bodyPr/>
          <a:lstStyle/>
          <a:p>
            <a:pPr marL="469900" indent="-469900" defTabSz="914400">
              <a:lnSpc>
                <a:spcPct val="80000"/>
              </a:lnSpc>
              <a:spcBef>
                <a:spcPct val="20000"/>
              </a:spcBef>
              <a:buFont typeface="Wingdings 2" pitchFamily="18" charset="2"/>
              <a:buChar char="õ"/>
              <a:defRPr/>
            </a:pPr>
            <a:r>
              <a:rPr lang="en-US" b="1" dirty="0" err="1" smtClean="0">
                <a:solidFill>
                  <a:srgbClr val="000099"/>
                </a:solidFill>
                <a:latin typeface="Comic Sans MS" pitchFamily="66" charset="0"/>
                <a:ea typeface="+mn-ea"/>
              </a:rPr>
              <a:t>Avutmak</a:t>
            </a:r>
            <a:r>
              <a:rPr lang="en-US" b="1" dirty="0">
                <a:solidFill>
                  <a:srgbClr val="000099"/>
                </a:solidFill>
                <a:latin typeface="Comic Sans MS" pitchFamily="66" charset="0"/>
                <a:ea typeface="+mn-ea"/>
              </a:rPr>
              <a:t>, </a:t>
            </a:r>
            <a:r>
              <a:rPr lang="en-US" b="1" dirty="0" err="1">
                <a:solidFill>
                  <a:srgbClr val="000099"/>
                </a:solidFill>
                <a:latin typeface="Comic Sans MS" pitchFamily="66" charset="0"/>
                <a:ea typeface="+mn-ea"/>
              </a:rPr>
              <a:t>teselli</a:t>
            </a:r>
            <a:r>
              <a:rPr lang="en-US" b="1" dirty="0">
                <a:solidFill>
                  <a:srgbClr val="000099"/>
                </a:solidFill>
                <a:latin typeface="Comic Sans MS" pitchFamily="66" charset="0"/>
                <a:ea typeface="+mn-ea"/>
              </a:rPr>
              <a:t> </a:t>
            </a:r>
            <a:r>
              <a:rPr lang="en-US" b="1" dirty="0" err="1">
                <a:solidFill>
                  <a:srgbClr val="000099"/>
                </a:solidFill>
                <a:latin typeface="Comic Sans MS" pitchFamily="66" charset="0"/>
                <a:ea typeface="+mn-ea"/>
              </a:rPr>
              <a:t>etmek</a:t>
            </a:r>
            <a:endParaRPr lang="en-US" b="1" dirty="0">
              <a:solidFill>
                <a:srgbClr val="000099"/>
              </a:solidFill>
              <a:latin typeface="Comic Sans MS" pitchFamily="66" charset="0"/>
              <a:ea typeface="+mn-ea"/>
            </a:endParaRPr>
          </a:p>
          <a:p>
            <a:pPr marL="469900" indent="-469900" defTabSz="914400">
              <a:lnSpc>
                <a:spcPct val="80000"/>
              </a:lnSpc>
              <a:spcBef>
                <a:spcPct val="20000"/>
              </a:spcBef>
              <a:buFont typeface="Wingdings 2" pitchFamily="18" charset="2"/>
              <a:buChar char="õ"/>
              <a:defRPr/>
            </a:pPr>
            <a:endParaRPr lang="tr-TR" b="1" dirty="0" smtClean="0">
              <a:latin typeface="Comic Sans MS" pitchFamily="66" charset="0"/>
              <a:ea typeface="+mn-ea"/>
            </a:endParaRPr>
          </a:p>
          <a:p>
            <a:pPr marL="469900" indent="-469900" defTabSz="914400">
              <a:lnSpc>
                <a:spcPct val="80000"/>
              </a:lnSpc>
              <a:spcBef>
                <a:spcPct val="20000"/>
              </a:spcBef>
              <a:buFont typeface="Wingdings 2" pitchFamily="18" charset="2"/>
              <a:buChar char="õ"/>
              <a:defRPr/>
            </a:pPr>
            <a:r>
              <a:rPr lang="en-US" b="1" dirty="0" err="1" smtClean="0">
                <a:latin typeface="Comic Sans MS" pitchFamily="66" charset="0"/>
                <a:ea typeface="+mn-ea"/>
              </a:rPr>
              <a:t>Soru</a:t>
            </a:r>
            <a:r>
              <a:rPr lang="en-US" b="1" dirty="0" smtClean="0">
                <a:latin typeface="Comic Sans MS" pitchFamily="66" charset="0"/>
                <a:ea typeface="+mn-ea"/>
              </a:rPr>
              <a:t> </a:t>
            </a:r>
            <a:r>
              <a:rPr lang="en-US" b="1" dirty="0" err="1">
                <a:latin typeface="Comic Sans MS" pitchFamily="66" charset="0"/>
                <a:ea typeface="+mn-ea"/>
              </a:rPr>
              <a:t>sormak</a:t>
            </a:r>
            <a:r>
              <a:rPr lang="en-US" b="1" dirty="0">
                <a:latin typeface="Comic Sans MS" pitchFamily="66" charset="0"/>
                <a:ea typeface="+mn-ea"/>
              </a:rPr>
              <a:t>, </a:t>
            </a:r>
            <a:r>
              <a:rPr lang="en-US" b="1" dirty="0" err="1">
                <a:latin typeface="Comic Sans MS" pitchFamily="66" charset="0"/>
                <a:ea typeface="+mn-ea"/>
              </a:rPr>
              <a:t>sınamak</a:t>
            </a:r>
            <a:r>
              <a:rPr lang="en-US" b="1" dirty="0">
                <a:latin typeface="Comic Sans MS" pitchFamily="66" charset="0"/>
                <a:ea typeface="+mn-ea"/>
              </a:rPr>
              <a:t>, </a:t>
            </a:r>
            <a:r>
              <a:rPr lang="en-US" b="1" dirty="0" err="1">
                <a:latin typeface="Comic Sans MS" pitchFamily="66" charset="0"/>
                <a:ea typeface="+mn-ea"/>
              </a:rPr>
              <a:t>çapraz</a:t>
            </a:r>
            <a:r>
              <a:rPr lang="en-US" b="1" dirty="0">
                <a:latin typeface="Comic Sans MS" pitchFamily="66" charset="0"/>
                <a:ea typeface="+mn-ea"/>
              </a:rPr>
              <a:t> </a:t>
            </a:r>
            <a:r>
              <a:rPr lang="en-US" b="1" dirty="0" err="1" smtClean="0">
                <a:latin typeface="Comic Sans MS" pitchFamily="66" charset="0"/>
                <a:ea typeface="+mn-ea"/>
              </a:rPr>
              <a:t>sorgulamak</a:t>
            </a:r>
            <a:endParaRPr lang="tr-TR" b="1" dirty="0" smtClean="0">
              <a:latin typeface="Comic Sans MS" pitchFamily="66" charset="0"/>
              <a:ea typeface="+mn-ea"/>
            </a:endParaRPr>
          </a:p>
          <a:p>
            <a:pPr marL="469900" indent="-469900" defTabSz="914400">
              <a:lnSpc>
                <a:spcPct val="80000"/>
              </a:lnSpc>
              <a:spcBef>
                <a:spcPct val="20000"/>
              </a:spcBef>
              <a:buFont typeface="Wingdings 2" pitchFamily="18" charset="2"/>
              <a:buChar char="õ"/>
              <a:defRPr/>
            </a:pPr>
            <a:endParaRPr lang="en-US" b="1" dirty="0">
              <a:latin typeface="Comic Sans MS" pitchFamily="66" charset="0"/>
              <a:ea typeface="+mn-ea"/>
            </a:endParaRPr>
          </a:p>
          <a:p>
            <a:pPr marL="469900" indent="-469900" defTabSz="914400">
              <a:lnSpc>
                <a:spcPct val="80000"/>
              </a:lnSpc>
              <a:spcBef>
                <a:spcPct val="20000"/>
              </a:spcBef>
              <a:buFont typeface="Wingdings 2" pitchFamily="18" charset="2"/>
              <a:buChar char="õ"/>
              <a:defRPr/>
            </a:pPr>
            <a:r>
              <a:rPr lang="en-US" b="1" dirty="0" err="1">
                <a:solidFill>
                  <a:srgbClr val="000099"/>
                </a:solidFill>
                <a:latin typeface="Comic Sans MS" pitchFamily="66" charset="0"/>
                <a:ea typeface="+mn-ea"/>
              </a:rPr>
              <a:t>Oyalamak</a:t>
            </a:r>
            <a:r>
              <a:rPr lang="en-US" b="1" dirty="0">
                <a:solidFill>
                  <a:srgbClr val="000099"/>
                </a:solidFill>
                <a:latin typeface="Comic Sans MS" pitchFamily="66" charset="0"/>
                <a:ea typeface="+mn-ea"/>
              </a:rPr>
              <a:t>, </a:t>
            </a:r>
            <a:r>
              <a:rPr lang="en-US" b="1" dirty="0" err="1">
                <a:solidFill>
                  <a:srgbClr val="000099"/>
                </a:solidFill>
                <a:latin typeface="Comic Sans MS" pitchFamily="66" charset="0"/>
                <a:ea typeface="+mn-ea"/>
              </a:rPr>
              <a:t>şakacı</a:t>
            </a:r>
            <a:r>
              <a:rPr lang="en-US" b="1" dirty="0">
                <a:solidFill>
                  <a:srgbClr val="000099"/>
                </a:solidFill>
                <a:latin typeface="Comic Sans MS" pitchFamily="66" charset="0"/>
                <a:ea typeface="+mn-ea"/>
              </a:rPr>
              <a:t> </a:t>
            </a:r>
            <a:r>
              <a:rPr lang="en-US" b="1" dirty="0" err="1">
                <a:solidFill>
                  <a:srgbClr val="000099"/>
                </a:solidFill>
                <a:latin typeface="Comic Sans MS" pitchFamily="66" charset="0"/>
                <a:ea typeface="+mn-ea"/>
              </a:rPr>
              <a:t>davranmak</a:t>
            </a:r>
            <a:r>
              <a:rPr lang="en-US" b="1" dirty="0">
                <a:solidFill>
                  <a:srgbClr val="000099"/>
                </a:solidFill>
                <a:latin typeface="Comic Sans MS" pitchFamily="66" charset="0"/>
                <a:ea typeface="+mn-ea"/>
              </a:rPr>
              <a:t>, </a:t>
            </a:r>
            <a:r>
              <a:rPr lang="en-US" b="1" dirty="0" err="1">
                <a:solidFill>
                  <a:srgbClr val="000099"/>
                </a:solidFill>
                <a:latin typeface="Comic Sans MS" pitchFamily="66" charset="0"/>
                <a:ea typeface="+mn-ea"/>
              </a:rPr>
              <a:t>konuyu</a:t>
            </a:r>
            <a:r>
              <a:rPr lang="en-US" b="1" dirty="0">
                <a:solidFill>
                  <a:srgbClr val="000099"/>
                </a:solidFill>
                <a:latin typeface="Comic Sans MS" pitchFamily="66" charset="0"/>
                <a:ea typeface="+mn-ea"/>
              </a:rPr>
              <a:t> </a:t>
            </a:r>
            <a:r>
              <a:rPr lang="en-US" b="1" dirty="0" err="1" smtClean="0">
                <a:solidFill>
                  <a:srgbClr val="000099"/>
                </a:solidFill>
                <a:latin typeface="Comic Sans MS" pitchFamily="66" charset="0"/>
                <a:ea typeface="+mn-ea"/>
              </a:rPr>
              <a:t>saptırmak</a:t>
            </a:r>
            <a:endParaRPr lang="tr-TR" b="1" dirty="0" smtClean="0">
              <a:solidFill>
                <a:srgbClr val="000099"/>
              </a:solidFill>
              <a:latin typeface="Comic Sans MS" pitchFamily="66" charset="0"/>
              <a:ea typeface="+mn-ea"/>
            </a:endParaRPr>
          </a:p>
          <a:p>
            <a:pPr marL="469900" indent="-469900" defTabSz="914400">
              <a:lnSpc>
                <a:spcPct val="80000"/>
              </a:lnSpc>
              <a:spcBef>
                <a:spcPct val="20000"/>
              </a:spcBef>
              <a:buFont typeface="Wingdings 2" pitchFamily="18" charset="2"/>
              <a:buChar char="õ"/>
              <a:defRPr/>
            </a:pPr>
            <a:endParaRPr lang="en-US" b="1" dirty="0">
              <a:solidFill>
                <a:srgbClr val="000099"/>
              </a:solidFill>
              <a:latin typeface="Comic Sans MS" pitchFamily="66" charset="0"/>
              <a:ea typeface="+mn-ea"/>
            </a:endParaRPr>
          </a:p>
          <a:p>
            <a:pPr marL="469900" indent="-469900">
              <a:lnSpc>
                <a:spcPct val="80000"/>
              </a:lnSpc>
              <a:spcBef>
                <a:spcPct val="20000"/>
              </a:spcBef>
              <a:buFont typeface="Wingdings 2" pitchFamily="18" charset="2"/>
              <a:buChar char="õ"/>
              <a:defRPr/>
            </a:pPr>
            <a:r>
              <a:rPr lang="en-US" b="1" dirty="0" err="1" smtClean="0">
                <a:latin typeface="Comic Sans MS" pitchFamily="66" charset="0"/>
                <a:ea typeface="+mn-ea"/>
              </a:rPr>
              <a:t>Karşılaştırmak</a:t>
            </a:r>
            <a:endParaRPr lang="tr-TR" b="1" dirty="0" smtClean="0">
              <a:latin typeface="Comic Sans MS" pitchFamily="66" charset="0"/>
              <a:ea typeface="+mn-ea"/>
            </a:endParaRPr>
          </a:p>
          <a:p>
            <a:pPr marL="469900" indent="-469900" defTabSz="914400">
              <a:lnSpc>
                <a:spcPct val="80000"/>
              </a:lnSpc>
              <a:spcBef>
                <a:spcPct val="20000"/>
              </a:spcBef>
              <a:buFont typeface="Wingdings 2" pitchFamily="18" charset="2"/>
              <a:buChar char="õ"/>
              <a:defRPr/>
            </a:pPr>
            <a:endParaRPr lang="tr-TR" b="1" dirty="0">
              <a:latin typeface="Comic Sans MS" pitchFamily="66" charset="0"/>
              <a:ea typeface="+mn-ea"/>
            </a:endParaRPr>
          </a:p>
          <a:p>
            <a:pPr marL="469900" indent="-469900" defTabSz="914400">
              <a:lnSpc>
                <a:spcPct val="80000"/>
              </a:lnSpc>
              <a:spcBef>
                <a:spcPct val="20000"/>
              </a:spcBef>
              <a:buFont typeface="Wingdings 2" pitchFamily="18" charset="2"/>
              <a:buChar char="õ"/>
              <a:defRPr/>
            </a:pPr>
            <a:r>
              <a:rPr lang="tr-TR" b="1" dirty="0">
                <a:solidFill>
                  <a:srgbClr val="0070C0"/>
                </a:solidFill>
                <a:latin typeface="Comic Sans MS" pitchFamily="66" charset="0"/>
                <a:ea typeface="+mn-ea"/>
              </a:rPr>
              <a:t>Göz kontağı </a:t>
            </a:r>
            <a:r>
              <a:rPr lang="tr-TR" b="1" dirty="0" smtClean="0">
                <a:solidFill>
                  <a:srgbClr val="0070C0"/>
                </a:solidFill>
                <a:latin typeface="Comic Sans MS" pitchFamily="66" charset="0"/>
                <a:ea typeface="+mn-ea"/>
              </a:rPr>
              <a:t>kurmamak aynı </a:t>
            </a:r>
            <a:r>
              <a:rPr lang="tr-TR" b="1" dirty="0">
                <a:solidFill>
                  <a:srgbClr val="0070C0"/>
                </a:solidFill>
                <a:latin typeface="Comic Sans MS" pitchFamily="66" charset="0"/>
                <a:ea typeface="+mn-ea"/>
              </a:rPr>
              <a:t>hizada </a:t>
            </a:r>
            <a:r>
              <a:rPr lang="tr-TR" b="1" dirty="0" smtClean="0">
                <a:solidFill>
                  <a:srgbClr val="0070C0"/>
                </a:solidFill>
                <a:latin typeface="Comic Sans MS" pitchFamily="66" charset="0"/>
                <a:ea typeface="+mn-ea"/>
              </a:rPr>
              <a:t>olmamak</a:t>
            </a:r>
          </a:p>
          <a:p>
            <a:pPr marL="469900" indent="-469900" defTabSz="914400">
              <a:lnSpc>
                <a:spcPct val="80000"/>
              </a:lnSpc>
              <a:spcBef>
                <a:spcPct val="20000"/>
              </a:spcBef>
              <a:buFont typeface="Wingdings 2" pitchFamily="18" charset="2"/>
              <a:buChar char="õ"/>
              <a:defRPr/>
            </a:pPr>
            <a:endParaRPr lang="tr-TR" b="1" dirty="0">
              <a:latin typeface="Comic Sans MS" pitchFamily="66" charset="0"/>
              <a:ea typeface="+mn-ea"/>
            </a:endParaRPr>
          </a:p>
          <a:p>
            <a:pPr marL="469900" indent="-469900" defTabSz="914400">
              <a:lnSpc>
                <a:spcPct val="80000"/>
              </a:lnSpc>
              <a:spcBef>
                <a:spcPct val="20000"/>
              </a:spcBef>
              <a:buFont typeface="Wingdings 2" pitchFamily="18" charset="2"/>
              <a:buChar char="õ"/>
              <a:defRPr/>
            </a:pPr>
            <a:r>
              <a:rPr lang="tr-TR" b="1" dirty="0">
                <a:solidFill>
                  <a:srgbClr val="000099"/>
                </a:solidFill>
                <a:latin typeface="Comic Sans MS" pitchFamily="66" charset="0"/>
                <a:ea typeface="+mn-ea"/>
              </a:rPr>
              <a:t>Başka şeylerle ilgilenmek</a:t>
            </a:r>
          </a:p>
          <a:p>
            <a:pPr marL="469900" indent="-469900" defTabSz="914400">
              <a:lnSpc>
                <a:spcPct val="80000"/>
              </a:lnSpc>
              <a:spcBef>
                <a:spcPct val="20000"/>
              </a:spcBef>
              <a:buFont typeface="Wingdings 2" pitchFamily="18" charset="2"/>
              <a:buNone/>
              <a:defRPr/>
            </a:pPr>
            <a:endParaRPr lang="en-US" dirty="0">
              <a:latin typeface="Comic Sans MS" pitchFamily="66" charset="0"/>
              <a:ea typeface="+mn-ea"/>
            </a:endParaRPr>
          </a:p>
          <a:p>
            <a:pPr marL="469900" indent="-469900" defTabSz="914400">
              <a:lnSpc>
                <a:spcPct val="80000"/>
              </a:lnSpc>
              <a:spcBef>
                <a:spcPct val="20000"/>
              </a:spcBef>
              <a:buFont typeface="Arial" charset="0"/>
              <a:buChar char="•"/>
              <a:defRPr/>
            </a:pPr>
            <a:endParaRPr lang="tr-TR" dirty="0">
              <a:latin typeface="Comic Sans MS" pitchFamily="66" charset="0"/>
              <a:ea typeface="+mn-ea"/>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pPr/>
              <a:t>23</a:t>
            </a:fld>
            <a:endParaRPr lang="tr-TR"/>
          </a:p>
        </p:txBody>
      </p:sp>
    </p:spTree>
    <p:extLst>
      <p:ext uri="{BB962C8B-B14F-4D97-AF65-F5344CB8AC3E}">
        <p14:creationId xmlns:p14="http://schemas.microsoft.com/office/powerpoint/2010/main" val="27677757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win7\Desktop\iletişim\resimler\resimmm.JPG"/>
          <p:cNvPicPr>
            <a:picLocks noChangeAspect="1" noChangeArrowheads="1"/>
          </p:cNvPicPr>
          <p:nvPr/>
        </p:nvPicPr>
        <p:blipFill>
          <a:blip r:embed="rId2"/>
          <a:srcRect/>
          <a:stretch>
            <a:fillRect/>
          </a:stretch>
        </p:blipFill>
        <p:spPr bwMode="auto">
          <a:xfrm>
            <a:off x="4500562" y="1928802"/>
            <a:ext cx="4120904" cy="3214710"/>
          </a:xfrm>
          <a:prstGeom prst="rect">
            <a:avLst/>
          </a:prstGeom>
          <a:noFill/>
        </p:spPr>
      </p:pic>
      <p:sp>
        <p:nvSpPr>
          <p:cNvPr id="3" name="2 Metin kutusu"/>
          <p:cNvSpPr txBox="1"/>
          <p:nvPr/>
        </p:nvSpPr>
        <p:spPr>
          <a:xfrm>
            <a:off x="428596" y="1857364"/>
            <a:ext cx="3500462" cy="3416320"/>
          </a:xfrm>
          <a:prstGeom prst="rect">
            <a:avLst/>
          </a:prstGeom>
          <a:noFill/>
        </p:spPr>
        <p:txBody>
          <a:bodyPr wrap="square" rtlCol="0">
            <a:spAutoFit/>
          </a:bodyPr>
          <a:lstStyle/>
          <a:p>
            <a:pPr>
              <a:buFont typeface="Wingdings" pitchFamily="2" charset="2"/>
              <a:buChar char="§"/>
            </a:pPr>
            <a:r>
              <a:rPr lang="tr-TR" dirty="0" smtClean="0"/>
              <a:t> </a:t>
            </a:r>
            <a:r>
              <a:rPr lang="tr-TR" sz="2400" dirty="0" smtClean="0"/>
              <a:t>Uzun süre televizyon izlemek veya bilgisayar başında zaman geçirmek  aile içi iletişime zarar verir.</a:t>
            </a:r>
          </a:p>
          <a:p>
            <a:pPr>
              <a:buFont typeface="Wingdings" pitchFamily="2" charset="2"/>
              <a:buChar char="§"/>
            </a:pPr>
            <a:r>
              <a:rPr lang="tr-TR" sz="2400" dirty="0" smtClean="0"/>
              <a:t> Ailece birlikte televizyon seyretmek nitelikli zaman geçirmek değildir. </a:t>
            </a:r>
            <a:endParaRPr lang="tr-TR" sz="2400"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24</a:t>
            </a:fld>
            <a:endParaRPr lang="tr-T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83649" y="836712"/>
            <a:ext cx="5300588" cy="5884763"/>
          </a:xfrm>
        </p:spPr>
        <p:txBody>
          <a:bodyPr anchor="t">
            <a:normAutofit fontScale="90000"/>
          </a:bodyPr>
          <a:lstStyle/>
          <a:p>
            <a:r>
              <a:rPr lang="tr-TR" altLang="tr-TR" sz="2800" dirty="0" smtClean="0">
                <a:solidFill>
                  <a:schemeClr val="hlink"/>
                </a:solidFill>
                <a:latin typeface="+mn-lt"/>
              </a:rPr>
              <a:t> </a:t>
            </a:r>
            <a:r>
              <a:rPr lang="tr-TR" altLang="tr-TR" sz="2800" b="1" dirty="0" smtClean="0">
                <a:solidFill>
                  <a:srgbClr val="FF0000"/>
                </a:solidFill>
                <a:latin typeface="+mn-lt"/>
              </a:rPr>
              <a:t>İletişim </a:t>
            </a:r>
            <a:r>
              <a:rPr lang="tr-TR" altLang="tr-TR" sz="2800" b="1" dirty="0">
                <a:solidFill>
                  <a:srgbClr val="FF0000"/>
                </a:solidFill>
                <a:latin typeface="+mn-lt"/>
              </a:rPr>
              <a:t>Engellerinin Çocuk   Üzerindeki Olumsuz Etkileri</a:t>
            </a:r>
            <a:r>
              <a:rPr lang="tr-TR" altLang="tr-TR" sz="2800" dirty="0">
                <a:solidFill>
                  <a:srgbClr val="FF0000"/>
                </a:solidFill>
                <a:latin typeface="+mn-lt"/>
              </a:rPr>
              <a:t/>
            </a:r>
            <a:br>
              <a:rPr lang="tr-TR" altLang="tr-TR" sz="2800" dirty="0">
                <a:solidFill>
                  <a:srgbClr val="FF0000"/>
                </a:solidFill>
                <a:latin typeface="+mn-lt"/>
              </a:rPr>
            </a:br>
            <a:r>
              <a:rPr lang="tr-TR" altLang="tr-TR" sz="2800" dirty="0">
                <a:solidFill>
                  <a:srgbClr val="FF0000"/>
                </a:solidFill>
                <a:latin typeface="+mn-lt"/>
              </a:rPr>
              <a:t> </a:t>
            </a:r>
            <a:r>
              <a:rPr lang="tr-TR" altLang="tr-TR" sz="2700" dirty="0" smtClean="0">
                <a:solidFill>
                  <a:schemeClr val="hlink"/>
                </a:solidFill>
                <a:latin typeface="+mn-lt"/>
                <a:cs typeface="Times New Roman" pitchFamily="18" charset="0"/>
              </a:rPr>
              <a:t>1- </a:t>
            </a:r>
            <a:r>
              <a:rPr lang="tr-TR" altLang="tr-TR" sz="2700" dirty="0">
                <a:solidFill>
                  <a:schemeClr val="hlink"/>
                </a:solidFill>
                <a:latin typeface="+mn-lt"/>
                <a:cs typeface="Times New Roman" pitchFamily="18" charset="0"/>
              </a:rPr>
              <a:t>Korku, kaygı ya da direnç oluşturabilir.</a:t>
            </a:r>
            <a:br>
              <a:rPr lang="tr-TR" altLang="tr-TR" sz="2700" dirty="0">
                <a:solidFill>
                  <a:schemeClr val="hlink"/>
                </a:solidFill>
                <a:latin typeface="+mn-lt"/>
                <a:cs typeface="Times New Roman" pitchFamily="18" charset="0"/>
              </a:rPr>
            </a:br>
            <a:r>
              <a:rPr lang="tr-TR" altLang="tr-TR" sz="2700" dirty="0">
                <a:solidFill>
                  <a:schemeClr val="hlink"/>
                </a:solidFill>
                <a:latin typeface="+mn-lt"/>
                <a:cs typeface="Times New Roman" pitchFamily="18" charset="0"/>
              </a:rPr>
              <a:t> </a:t>
            </a:r>
            <a:r>
              <a:rPr lang="tr-TR" altLang="tr-TR" sz="2700" dirty="0" smtClean="0">
                <a:solidFill>
                  <a:schemeClr val="hlink"/>
                </a:solidFill>
                <a:latin typeface="+mn-lt"/>
                <a:cs typeface="Times New Roman" pitchFamily="18" charset="0"/>
              </a:rPr>
              <a:t>2- </a:t>
            </a:r>
            <a:r>
              <a:rPr lang="tr-TR" altLang="tr-TR" sz="2700" dirty="0">
                <a:solidFill>
                  <a:schemeClr val="hlink"/>
                </a:solidFill>
                <a:latin typeface="+mn-lt"/>
                <a:cs typeface="Times New Roman" pitchFamily="18" charset="0"/>
              </a:rPr>
              <a:t>İsyankâr davranışlara yol açabilir.</a:t>
            </a:r>
            <a:br>
              <a:rPr lang="tr-TR" altLang="tr-TR" sz="2700" dirty="0">
                <a:solidFill>
                  <a:schemeClr val="hlink"/>
                </a:solidFill>
                <a:latin typeface="+mn-lt"/>
                <a:cs typeface="Times New Roman" pitchFamily="18" charset="0"/>
              </a:rPr>
            </a:br>
            <a:r>
              <a:rPr lang="tr-TR" altLang="tr-TR" sz="2700" dirty="0">
                <a:solidFill>
                  <a:schemeClr val="hlink"/>
                </a:solidFill>
                <a:latin typeface="+mn-lt"/>
                <a:cs typeface="Times New Roman" pitchFamily="18" charset="0"/>
              </a:rPr>
              <a:t> </a:t>
            </a:r>
            <a:r>
              <a:rPr lang="tr-TR" altLang="tr-TR" sz="2700" dirty="0" smtClean="0">
                <a:solidFill>
                  <a:schemeClr val="hlink"/>
                </a:solidFill>
                <a:latin typeface="+mn-lt"/>
                <a:cs typeface="Times New Roman" pitchFamily="18" charset="0"/>
              </a:rPr>
              <a:t>3- </a:t>
            </a:r>
            <a:r>
              <a:rPr lang="tr-TR" altLang="tr-TR" sz="2700" dirty="0">
                <a:solidFill>
                  <a:schemeClr val="hlink"/>
                </a:solidFill>
                <a:latin typeface="+mn-lt"/>
                <a:cs typeface="Times New Roman" pitchFamily="18" charset="0"/>
              </a:rPr>
              <a:t>Anne babaya karşı </a:t>
            </a:r>
            <a:r>
              <a:rPr lang="tr-TR" altLang="tr-TR" sz="2700" dirty="0" smtClean="0">
                <a:solidFill>
                  <a:schemeClr val="hlink"/>
                </a:solidFill>
                <a:latin typeface="+mn-lt"/>
                <a:cs typeface="Times New Roman" pitchFamily="18" charset="0"/>
              </a:rPr>
              <a:t>düşmanca</a:t>
            </a:r>
            <a:r>
              <a:rPr lang="tr-TR" altLang="tr-TR" sz="2700" dirty="0" smtClean="0">
                <a:solidFill>
                  <a:schemeClr val="hlink"/>
                </a:solidFill>
                <a:latin typeface="+mn-lt"/>
              </a:rPr>
              <a:t>                                           </a:t>
            </a:r>
            <a:r>
              <a:rPr lang="tr-TR" altLang="tr-TR" sz="2700" dirty="0" smtClean="0">
                <a:solidFill>
                  <a:schemeClr val="hlink"/>
                </a:solidFill>
                <a:latin typeface="+mn-lt"/>
                <a:cs typeface="Times New Roman" pitchFamily="18" charset="0"/>
              </a:rPr>
              <a:t>duygular </a:t>
            </a:r>
            <a:r>
              <a:rPr lang="tr-TR" altLang="tr-TR" sz="2700" dirty="0">
                <a:solidFill>
                  <a:schemeClr val="hlink"/>
                </a:solidFill>
                <a:latin typeface="+mn-lt"/>
                <a:cs typeface="Times New Roman" pitchFamily="18" charset="0"/>
              </a:rPr>
              <a:t>beslemesine yol açabilir.</a:t>
            </a:r>
            <a:r>
              <a:rPr lang="tr-TR" altLang="tr-TR" sz="2700" dirty="0">
                <a:solidFill>
                  <a:schemeClr val="hlink"/>
                </a:solidFill>
                <a:latin typeface="+mn-lt"/>
              </a:rPr>
              <a:t>	</a:t>
            </a:r>
            <a:r>
              <a:rPr lang="tr-TR" altLang="tr-TR" sz="2700" dirty="0">
                <a:solidFill>
                  <a:schemeClr val="hlink"/>
                </a:solidFill>
                <a:latin typeface="+mn-lt"/>
                <a:cs typeface="Times New Roman" pitchFamily="18" charset="0"/>
              </a:rPr>
              <a:t/>
            </a:r>
            <a:br>
              <a:rPr lang="tr-TR" altLang="tr-TR" sz="2700" dirty="0">
                <a:solidFill>
                  <a:schemeClr val="hlink"/>
                </a:solidFill>
                <a:latin typeface="+mn-lt"/>
                <a:cs typeface="Times New Roman" pitchFamily="18" charset="0"/>
              </a:rPr>
            </a:br>
            <a:r>
              <a:rPr lang="tr-TR" altLang="tr-TR" sz="2700" dirty="0">
                <a:solidFill>
                  <a:schemeClr val="hlink"/>
                </a:solidFill>
                <a:latin typeface="+mn-lt"/>
                <a:cs typeface="Times New Roman" pitchFamily="18" charset="0"/>
              </a:rPr>
              <a:t> </a:t>
            </a:r>
            <a:r>
              <a:rPr lang="tr-TR" altLang="tr-TR" sz="2700" dirty="0" smtClean="0">
                <a:solidFill>
                  <a:schemeClr val="hlink"/>
                </a:solidFill>
                <a:latin typeface="+mn-lt"/>
                <a:cs typeface="Times New Roman" pitchFamily="18" charset="0"/>
              </a:rPr>
              <a:t>4- </a:t>
            </a:r>
            <a:r>
              <a:rPr lang="tr-TR" altLang="tr-TR" sz="2700" dirty="0">
                <a:solidFill>
                  <a:schemeClr val="hlink"/>
                </a:solidFill>
                <a:latin typeface="+mn-lt"/>
                <a:cs typeface="Times New Roman" pitchFamily="18" charset="0"/>
              </a:rPr>
              <a:t>Çocukta anlaşılamama duygusu </a:t>
            </a:r>
            <a:r>
              <a:rPr lang="tr-TR" altLang="tr-TR" sz="2700" dirty="0" smtClean="0">
                <a:solidFill>
                  <a:schemeClr val="hlink"/>
                </a:solidFill>
                <a:latin typeface="+mn-lt"/>
                <a:cs typeface="Times New Roman" pitchFamily="18" charset="0"/>
              </a:rPr>
              <a:t>oluşabilir.</a:t>
            </a:r>
            <a:br>
              <a:rPr lang="tr-TR" altLang="tr-TR" sz="2700" dirty="0" smtClean="0">
                <a:solidFill>
                  <a:schemeClr val="hlink"/>
                </a:solidFill>
                <a:latin typeface="+mn-lt"/>
                <a:cs typeface="Times New Roman" pitchFamily="18" charset="0"/>
              </a:rPr>
            </a:br>
            <a:r>
              <a:rPr lang="tr-TR" altLang="tr-TR" sz="2700" dirty="0" smtClean="0">
                <a:solidFill>
                  <a:schemeClr val="hlink"/>
                </a:solidFill>
                <a:latin typeface="+mn-lt"/>
                <a:cs typeface="Times New Roman" pitchFamily="18" charset="0"/>
              </a:rPr>
              <a:t> 5- </a:t>
            </a:r>
            <a:r>
              <a:rPr lang="tr-TR" altLang="tr-TR" sz="2700" dirty="0">
                <a:solidFill>
                  <a:schemeClr val="hlink"/>
                </a:solidFill>
                <a:latin typeface="+mn-lt"/>
                <a:cs typeface="Times New Roman" pitchFamily="18" charset="0"/>
              </a:rPr>
              <a:t>Kendisini savunmasına yol açabilir.</a:t>
            </a:r>
            <a:br>
              <a:rPr lang="tr-TR" altLang="tr-TR" sz="2700" dirty="0">
                <a:solidFill>
                  <a:schemeClr val="hlink"/>
                </a:solidFill>
                <a:latin typeface="+mn-lt"/>
                <a:cs typeface="Times New Roman" pitchFamily="18" charset="0"/>
              </a:rPr>
            </a:br>
            <a:r>
              <a:rPr lang="tr-TR" altLang="tr-TR" sz="2700" dirty="0">
                <a:solidFill>
                  <a:schemeClr val="hlink"/>
                </a:solidFill>
                <a:latin typeface="+mn-lt"/>
                <a:cs typeface="Times New Roman" pitchFamily="18" charset="0"/>
              </a:rPr>
              <a:t> 6- Çocukta kendi sorunlarını çözmede yetersiz olduğu düşüncesine yol açabilir.</a:t>
            </a:r>
            <a:br>
              <a:rPr lang="tr-TR" altLang="tr-TR" sz="2700" dirty="0">
                <a:solidFill>
                  <a:schemeClr val="hlink"/>
                </a:solidFill>
                <a:latin typeface="+mn-lt"/>
                <a:cs typeface="Times New Roman" pitchFamily="18" charset="0"/>
              </a:rPr>
            </a:br>
            <a:r>
              <a:rPr lang="tr-TR" altLang="tr-TR" sz="2700" dirty="0">
                <a:solidFill>
                  <a:schemeClr val="hlink"/>
                </a:solidFill>
                <a:latin typeface="+mn-lt"/>
                <a:cs typeface="Times New Roman" pitchFamily="18" charset="0"/>
              </a:rPr>
              <a:t> 7- Bağımlılık yaratabilir.</a:t>
            </a:r>
            <a:br>
              <a:rPr lang="tr-TR" altLang="tr-TR" sz="2700" dirty="0">
                <a:solidFill>
                  <a:schemeClr val="hlink"/>
                </a:solidFill>
                <a:latin typeface="+mn-lt"/>
                <a:cs typeface="Times New Roman" pitchFamily="18" charset="0"/>
              </a:rPr>
            </a:br>
            <a:r>
              <a:rPr lang="tr-TR" altLang="tr-TR" sz="2700" dirty="0">
                <a:solidFill>
                  <a:schemeClr val="hlink"/>
                </a:solidFill>
                <a:latin typeface="+mn-lt"/>
                <a:cs typeface="Times New Roman" pitchFamily="18" charset="0"/>
              </a:rPr>
              <a:t> 8- Kendisine güvenilmediğini düşünebilir.</a:t>
            </a:r>
            <a:r>
              <a:rPr lang="tr-TR" altLang="tr-TR" sz="3200" dirty="0" smtClean="0">
                <a:solidFill>
                  <a:schemeClr val="hlink"/>
                </a:solidFill>
                <a:latin typeface="Verdana" pitchFamily="34" charset="0"/>
                <a:cs typeface="Times New Roman" pitchFamily="18" charset="0"/>
              </a:rPr>
              <a:t/>
            </a:r>
            <a:br>
              <a:rPr lang="tr-TR" altLang="tr-TR" sz="3200" dirty="0" smtClean="0">
                <a:solidFill>
                  <a:schemeClr val="hlink"/>
                </a:solidFill>
                <a:latin typeface="Verdana" pitchFamily="34" charset="0"/>
                <a:cs typeface="Times New Roman" pitchFamily="18" charset="0"/>
              </a:rPr>
            </a:br>
            <a:endParaRPr lang="en-US" altLang="tr-TR" sz="3200" dirty="0" smtClean="0">
              <a:solidFill>
                <a:schemeClr val="hlink"/>
              </a:solidFill>
              <a:latin typeface="Verdana" pitchFamily="34" charset="0"/>
              <a:cs typeface="Times New Roman" pitchFamily="18" charset="0"/>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pPr/>
              <a:t>25</a:t>
            </a:fld>
            <a:endParaRPr lang="tr-TR"/>
          </a:p>
        </p:txBody>
      </p:sp>
      <p:sp>
        <p:nvSpPr>
          <p:cNvPr id="3" name="AutoShape 2" descr="çocuklarla doğru iletişim ile ilgili görsel sonucu"/>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 name="Resim 3"/>
          <p:cNvPicPr>
            <a:picLocks noChangeAspect="1"/>
          </p:cNvPicPr>
          <p:nvPr/>
        </p:nvPicPr>
        <p:blipFill>
          <a:blip r:embed="rId2"/>
          <a:stretch>
            <a:fillRect/>
          </a:stretch>
        </p:blipFill>
        <p:spPr>
          <a:xfrm>
            <a:off x="5580112" y="1670682"/>
            <a:ext cx="3550162" cy="3876675"/>
          </a:xfrm>
          <a:prstGeom prst="rect">
            <a:avLst/>
          </a:prstGeom>
        </p:spPr>
      </p:pic>
    </p:spTree>
    <p:extLst>
      <p:ext uri="{BB962C8B-B14F-4D97-AF65-F5344CB8AC3E}">
        <p14:creationId xmlns:p14="http://schemas.microsoft.com/office/powerpoint/2010/main" val="29650789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8596" y="1285860"/>
            <a:ext cx="8305800" cy="1431032"/>
          </a:xfrm>
        </p:spPr>
        <p:txBody>
          <a:bodyPr>
            <a:normAutofit fontScale="90000"/>
          </a:bodyPr>
          <a:lstStyle/>
          <a:p>
            <a:pPr lvl="0" algn="ctr"/>
            <a:r>
              <a:rPr lang="tr-TR" b="1" dirty="0" smtClean="0"/>
              <a:t>DOĞRU İLETİŞİM </a:t>
            </a:r>
            <a:br>
              <a:rPr lang="tr-TR" b="1" dirty="0" smtClean="0"/>
            </a:br>
            <a:r>
              <a:rPr lang="tr-TR" b="1" dirty="0" smtClean="0"/>
              <a:t>YÖNTEMLERİ</a:t>
            </a:r>
            <a:endParaRPr lang="tr-TR" b="1" dirty="0"/>
          </a:p>
        </p:txBody>
      </p:sp>
      <p:pic>
        <p:nvPicPr>
          <p:cNvPr id="37890" name="Picture 2" descr="C:\Users\win7\Desktop\iletişim\resimler\resim5.jpg"/>
          <p:cNvPicPr>
            <a:picLocks noChangeAspect="1" noChangeArrowheads="1"/>
          </p:cNvPicPr>
          <p:nvPr/>
        </p:nvPicPr>
        <p:blipFill>
          <a:blip r:embed="rId2"/>
          <a:srcRect/>
          <a:stretch>
            <a:fillRect/>
          </a:stretch>
        </p:blipFill>
        <p:spPr bwMode="auto">
          <a:xfrm>
            <a:off x="2428860" y="3214686"/>
            <a:ext cx="4204268" cy="3000396"/>
          </a:xfrm>
          <a:prstGeom prst="rect">
            <a:avLst/>
          </a:prstGeom>
          <a:noFill/>
        </p:spPr>
      </p:pic>
      <p:sp>
        <p:nvSpPr>
          <p:cNvPr id="3" name="Slayt Numarası Yer Tutucusu 2"/>
          <p:cNvSpPr>
            <a:spLocks noGrp="1"/>
          </p:cNvSpPr>
          <p:nvPr>
            <p:ph type="sldNum" sz="quarter" idx="12"/>
          </p:nvPr>
        </p:nvSpPr>
        <p:spPr/>
        <p:txBody>
          <a:bodyPr/>
          <a:lstStyle/>
          <a:p>
            <a:fld id="{F302176B-0E47-46AC-8F43-DAB4B8A37D06}" type="slidenum">
              <a:rPr lang="tr-TR" smtClean="0"/>
              <a:pPr/>
              <a:t>26</a:t>
            </a:fld>
            <a:endParaRPr lang="tr-TR"/>
          </a:p>
        </p:txBody>
      </p:sp>
    </p:spTree>
    <p:extLst>
      <p:ext uri="{BB962C8B-B14F-4D97-AF65-F5344CB8AC3E}">
        <p14:creationId xmlns:p14="http://schemas.microsoft.com/office/powerpoint/2010/main" val="41584539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9552" y="764704"/>
            <a:ext cx="7772400" cy="1296144"/>
          </a:xfrm>
        </p:spPr>
        <p:txBody>
          <a:bodyPr>
            <a:normAutofit fontScale="90000"/>
          </a:bodyPr>
          <a:lstStyle/>
          <a:p>
            <a:pPr algn="ctr" eaLnBrk="1" hangingPunct="1"/>
            <a:r>
              <a:rPr lang="tr-TR" altLang="tr-TR" sz="3600" b="1" dirty="0" smtClean="0">
                <a:solidFill>
                  <a:srgbClr val="FF0000"/>
                </a:solidFill>
                <a:latin typeface="Comic Sans MS" pitchFamily="66" charset="0"/>
                <a:cs typeface="Times New Roman" pitchFamily="18" charset="0"/>
              </a:rPr>
              <a:t>ANNE-BABA-ÇOCUK İLETİŞİMİNİ KOLAYLAŞTIRAN ETMENLER</a:t>
            </a:r>
            <a:endParaRPr lang="en-US" altLang="tr-TR" dirty="0" smtClean="0">
              <a:solidFill>
                <a:srgbClr val="000000"/>
              </a:solidFill>
              <a:latin typeface="Verdana" pitchFamily="34" charset="0"/>
              <a:cs typeface="Times New Roman" pitchFamily="18" charset="0"/>
            </a:endParaRPr>
          </a:p>
        </p:txBody>
      </p:sp>
      <p:sp>
        <p:nvSpPr>
          <p:cNvPr id="6147" name="Rectangle 3"/>
          <p:cNvSpPr>
            <a:spLocks noGrp="1" noChangeArrowheads="1"/>
          </p:cNvSpPr>
          <p:nvPr>
            <p:ph idx="1"/>
          </p:nvPr>
        </p:nvSpPr>
        <p:spPr>
          <a:xfrm>
            <a:off x="683568" y="2924944"/>
            <a:ext cx="7620000" cy="2801888"/>
          </a:xfrm>
        </p:spPr>
        <p:txBody>
          <a:bodyPr>
            <a:normAutofit/>
          </a:bodyPr>
          <a:lstStyle/>
          <a:p>
            <a:pPr marL="514350" indent="-514350">
              <a:buFont typeface="+mj-lt"/>
              <a:buAutoNum type="alphaLcPeriod"/>
            </a:pPr>
            <a:r>
              <a:rPr lang="tr-TR" altLang="tr-TR" b="1" dirty="0" smtClean="0">
                <a:solidFill>
                  <a:srgbClr val="7030A0"/>
                </a:solidFill>
                <a:latin typeface="Comic Sans MS" pitchFamily="66" charset="0"/>
                <a:cs typeface="Times New Roman" pitchFamily="18" charset="0"/>
              </a:rPr>
              <a:t> Söz </a:t>
            </a:r>
            <a:r>
              <a:rPr lang="tr-TR" altLang="tr-TR" b="1" dirty="0">
                <a:solidFill>
                  <a:srgbClr val="7030A0"/>
                </a:solidFill>
                <a:latin typeface="Comic Sans MS" pitchFamily="66" charset="0"/>
              </a:rPr>
              <a:t>ve</a:t>
            </a:r>
            <a:r>
              <a:rPr lang="tr-TR" altLang="tr-TR" b="1" dirty="0">
                <a:solidFill>
                  <a:srgbClr val="7030A0"/>
                </a:solidFill>
                <a:latin typeface="Comic Sans MS" pitchFamily="66" charset="0"/>
                <a:cs typeface="Times New Roman" pitchFamily="18" charset="0"/>
              </a:rPr>
              <a:t> Davranışla</a:t>
            </a:r>
            <a:r>
              <a:rPr lang="tr-TR" altLang="tr-TR" b="1" dirty="0">
                <a:solidFill>
                  <a:srgbClr val="7030A0"/>
                </a:solidFill>
                <a:latin typeface="Comic Sans MS" pitchFamily="66" charset="0"/>
              </a:rPr>
              <a:t>r</a:t>
            </a:r>
            <a:r>
              <a:rPr lang="tr-TR" altLang="tr-TR" b="1" dirty="0">
                <a:solidFill>
                  <a:srgbClr val="7030A0"/>
                </a:solidFill>
                <a:latin typeface="Comic Sans MS" pitchFamily="66" charset="0"/>
                <a:cs typeface="Times New Roman" pitchFamily="18" charset="0"/>
              </a:rPr>
              <a:t>l</a:t>
            </a:r>
            <a:r>
              <a:rPr lang="tr-TR" altLang="tr-TR" b="1" dirty="0">
                <a:solidFill>
                  <a:srgbClr val="7030A0"/>
                </a:solidFill>
                <a:latin typeface="Comic Sans MS" pitchFamily="66" charset="0"/>
              </a:rPr>
              <a:t>a </a:t>
            </a:r>
            <a:r>
              <a:rPr lang="tr-TR" altLang="tr-TR" b="1" dirty="0" smtClean="0">
                <a:solidFill>
                  <a:srgbClr val="7030A0"/>
                </a:solidFill>
                <a:latin typeface="Comic Sans MS" pitchFamily="66" charset="0"/>
                <a:cs typeface="Times New Roman" pitchFamily="18" charset="0"/>
              </a:rPr>
              <a:t>Sev</a:t>
            </a:r>
            <a:r>
              <a:rPr lang="tr-TR" altLang="tr-TR" b="1" dirty="0" smtClean="0">
                <a:solidFill>
                  <a:srgbClr val="7030A0"/>
                </a:solidFill>
                <a:latin typeface="Comic Sans MS" pitchFamily="66" charset="0"/>
              </a:rPr>
              <a:t>giyi</a:t>
            </a:r>
            <a:r>
              <a:rPr lang="tr-TR" altLang="tr-TR" b="1" dirty="0" smtClean="0">
                <a:solidFill>
                  <a:srgbClr val="7030A0"/>
                </a:solidFill>
                <a:latin typeface="Comic Sans MS" pitchFamily="66" charset="0"/>
                <a:cs typeface="Times New Roman" pitchFamily="18" charset="0"/>
              </a:rPr>
              <a:t> </a:t>
            </a:r>
            <a:r>
              <a:rPr lang="tr-TR" altLang="tr-TR" b="1" dirty="0" smtClean="0">
                <a:solidFill>
                  <a:srgbClr val="7030A0"/>
                </a:solidFill>
                <a:latin typeface="Comic Sans MS" pitchFamily="66" charset="0"/>
              </a:rPr>
              <a:t>İfade </a:t>
            </a:r>
            <a:r>
              <a:rPr lang="tr-TR" altLang="tr-TR" b="1" dirty="0" smtClean="0">
                <a:solidFill>
                  <a:srgbClr val="7030A0"/>
                </a:solidFill>
                <a:latin typeface="Comic Sans MS" pitchFamily="66" charset="0"/>
                <a:cs typeface="Times New Roman" pitchFamily="18" charset="0"/>
              </a:rPr>
              <a:t>E</a:t>
            </a:r>
            <a:r>
              <a:rPr lang="tr-TR" altLang="tr-TR" b="1" dirty="0" smtClean="0">
                <a:solidFill>
                  <a:srgbClr val="7030A0"/>
                </a:solidFill>
                <a:latin typeface="Comic Sans MS" pitchFamily="66" charset="0"/>
              </a:rPr>
              <a:t>tmek</a:t>
            </a:r>
            <a:r>
              <a:rPr lang="en-US" altLang="tr-TR" dirty="0" smtClean="0">
                <a:solidFill>
                  <a:srgbClr val="7030A0"/>
                </a:solidFill>
                <a:latin typeface="Comic Sans MS" pitchFamily="66" charset="0"/>
              </a:rPr>
              <a:t> </a:t>
            </a:r>
            <a:r>
              <a:rPr lang="tr-TR" altLang="tr-TR" b="1" dirty="0" smtClean="0">
                <a:solidFill>
                  <a:schemeClr val="hlink"/>
                </a:solidFill>
                <a:latin typeface="Comic Sans MS" pitchFamily="66" charset="0"/>
              </a:rPr>
              <a:t> </a:t>
            </a:r>
          </a:p>
          <a:p>
            <a:pPr marL="514350" indent="-514350" eaLnBrk="1" hangingPunct="1">
              <a:buFont typeface="+mj-lt"/>
              <a:buAutoNum type="alphaLcPeriod"/>
            </a:pPr>
            <a:r>
              <a:rPr lang="tr-TR" altLang="tr-TR" b="1" dirty="0" smtClean="0">
                <a:solidFill>
                  <a:srgbClr val="7030A0"/>
                </a:solidFill>
                <a:latin typeface="Comic Sans MS" pitchFamily="66" charset="0"/>
              </a:rPr>
              <a:t> Koşulsuz </a:t>
            </a:r>
            <a:r>
              <a:rPr lang="tr-TR" altLang="tr-TR" b="1" dirty="0" smtClean="0">
                <a:solidFill>
                  <a:srgbClr val="7030A0"/>
                </a:solidFill>
                <a:latin typeface="Comic Sans MS" pitchFamily="66" charset="0"/>
                <a:cs typeface="Times New Roman" pitchFamily="18" charset="0"/>
              </a:rPr>
              <a:t>Kabul ve Saygı</a:t>
            </a:r>
            <a:endParaRPr lang="tr-TR" altLang="tr-TR" dirty="0" smtClean="0">
              <a:solidFill>
                <a:srgbClr val="7030A0"/>
              </a:solidFill>
              <a:latin typeface="Comic Sans MS" pitchFamily="66" charset="0"/>
            </a:endParaRPr>
          </a:p>
          <a:p>
            <a:pPr marL="514350" indent="-514350" eaLnBrk="1" hangingPunct="1">
              <a:buFont typeface="+mj-lt"/>
              <a:buAutoNum type="alphaLcPeriod"/>
            </a:pPr>
            <a:r>
              <a:rPr lang="tr-TR" altLang="tr-TR" b="1" dirty="0" smtClean="0">
                <a:solidFill>
                  <a:srgbClr val="7030A0"/>
                </a:solidFill>
                <a:latin typeface="Comic Sans MS" pitchFamily="66" charset="0"/>
              </a:rPr>
              <a:t> Etkin </a:t>
            </a:r>
            <a:r>
              <a:rPr lang="tr-TR" altLang="tr-TR" b="1" dirty="0" smtClean="0">
                <a:solidFill>
                  <a:srgbClr val="7030A0"/>
                </a:solidFill>
                <a:latin typeface="Comic Sans MS" pitchFamily="66" charset="0"/>
                <a:cs typeface="Times New Roman" pitchFamily="18" charset="0"/>
              </a:rPr>
              <a:t>Dinlemek</a:t>
            </a:r>
            <a:endParaRPr lang="tr-TR" altLang="tr-TR" b="1" dirty="0" smtClean="0">
              <a:solidFill>
                <a:srgbClr val="7030A0"/>
              </a:solidFill>
              <a:latin typeface="Comic Sans MS" pitchFamily="66" charset="0"/>
            </a:endParaRPr>
          </a:p>
          <a:p>
            <a:pPr marL="514350" indent="-514350" eaLnBrk="1" hangingPunct="1">
              <a:buFont typeface="+mj-lt"/>
              <a:buAutoNum type="alphaLcPeriod"/>
            </a:pPr>
            <a:r>
              <a:rPr lang="tr-TR" altLang="tr-TR" b="1" dirty="0" smtClean="0">
                <a:solidFill>
                  <a:srgbClr val="7030A0"/>
                </a:solidFill>
                <a:latin typeface="Comic Sans MS" pitchFamily="66" charset="0"/>
              </a:rPr>
              <a:t> </a:t>
            </a:r>
            <a:r>
              <a:rPr lang="tr-TR" altLang="tr-TR" b="1" dirty="0" smtClean="0">
                <a:solidFill>
                  <a:srgbClr val="7030A0"/>
                </a:solidFill>
                <a:latin typeface="Comic Sans MS" pitchFamily="66" charset="0"/>
                <a:cs typeface="Times New Roman" pitchFamily="18" charset="0"/>
              </a:rPr>
              <a:t>Ben Dilini Kullanmak</a:t>
            </a:r>
            <a:r>
              <a:rPr lang="en-US" altLang="tr-TR" dirty="0" smtClean="0">
                <a:solidFill>
                  <a:srgbClr val="7030A0"/>
                </a:solidFill>
                <a:latin typeface="Comic Sans MS" pitchFamily="66" charset="0"/>
              </a:rPr>
              <a:t> </a:t>
            </a:r>
            <a:endParaRPr lang="tr-TR" altLang="tr-TR" dirty="0" smtClean="0">
              <a:solidFill>
                <a:srgbClr val="7030A0"/>
              </a:solidFill>
              <a:latin typeface="Comic Sans MS" pitchFamily="66" charset="0"/>
            </a:endParaRPr>
          </a:p>
          <a:p>
            <a:pPr marL="514350" indent="-514350">
              <a:buFont typeface="+mj-lt"/>
              <a:buAutoNum type="alphaLcPeriod"/>
            </a:pPr>
            <a:r>
              <a:rPr lang="tr-TR" altLang="tr-TR" b="1" dirty="0" smtClean="0">
                <a:solidFill>
                  <a:srgbClr val="7030A0"/>
                </a:solidFill>
                <a:latin typeface="Comic Sans MS" pitchFamily="66" charset="0"/>
                <a:cs typeface="Times New Roman" pitchFamily="18" charset="0"/>
              </a:rPr>
              <a:t> Eğlenceye Zaman Ayırmak</a:t>
            </a:r>
            <a:r>
              <a:rPr lang="en-US" altLang="tr-TR" dirty="0" smtClean="0">
                <a:solidFill>
                  <a:srgbClr val="7030A0"/>
                </a:solidFill>
                <a:latin typeface="Comic Sans MS" pitchFamily="66" charset="0"/>
              </a:rPr>
              <a:t> </a:t>
            </a:r>
            <a:endParaRPr lang="tr-TR" altLang="tr-TR" dirty="0">
              <a:solidFill>
                <a:srgbClr val="7030A0"/>
              </a:solidFill>
              <a:latin typeface="Comic Sans MS" pitchFamily="66" charset="0"/>
            </a:endParaRPr>
          </a:p>
          <a:p>
            <a:endParaRPr lang="en-US" altLang="tr-TR" dirty="0" smtClean="0">
              <a:solidFill>
                <a:schemeClr val="hlink"/>
              </a:solidFill>
              <a:latin typeface="Comic Sans MS" pitchFamily="66" charset="0"/>
            </a:endParaRPr>
          </a:p>
          <a:p>
            <a:pPr eaLnBrk="1" hangingPunct="1">
              <a:buFontTx/>
              <a:buNone/>
            </a:pPr>
            <a:endParaRPr lang="tr-TR" altLang="tr-TR" b="1" dirty="0" smtClean="0">
              <a:solidFill>
                <a:schemeClr val="hlink"/>
              </a:solidFill>
              <a:latin typeface="Comic Sans MS" pitchFamily="66" charset="0"/>
            </a:endParaRPr>
          </a:p>
        </p:txBody>
      </p:sp>
      <p:sp>
        <p:nvSpPr>
          <p:cNvPr id="2" name="Slayt Numarası Yer Tutucusu 1"/>
          <p:cNvSpPr>
            <a:spLocks noGrp="1"/>
          </p:cNvSpPr>
          <p:nvPr>
            <p:ph type="sldNum" sz="quarter" idx="12"/>
          </p:nvPr>
        </p:nvSpPr>
        <p:spPr/>
        <p:txBody>
          <a:bodyPr/>
          <a:lstStyle/>
          <a:p>
            <a:fld id="{F302176B-0E47-46AC-8F43-DAB4B8A37D06}" type="slidenum">
              <a:rPr lang="tr-TR" smtClean="0"/>
              <a:pPr/>
              <a:t>27</a:t>
            </a:fld>
            <a:endParaRPr lang="tr-TR"/>
          </a:p>
        </p:txBody>
      </p:sp>
    </p:spTree>
    <p:extLst>
      <p:ext uri="{BB962C8B-B14F-4D97-AF65-F5344CB8AC3E}">
        <p14:creationId xmlns:p14="http://schemas.microsoft.com/office/powerpoint/2010/main" val="32979179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Rectangle 4"/>
          <p:cNvSpPr>
            <a:spLocks noGrp="1" noChangeArrowheads="1"/>
          </p:cNvSpPr>
          <p:nvPr>
            <p:ph type="title"/>
          </p:nvPr>
        </p:nvSpPr>
        <p:spPr>
          <a:xfrm>
            <a:off x="323528" y="1124744"/>
            <a:ext cx="8348464" cy="762000"/>
          </a:xfrm>
          <a:noFill/>
          <a:effectLst>
            <a:outerShdw dist="107763" dir="13500000" algn="ctr" rotWithShape="0">
              <a:schemeClr val="bg2"/>
            </a:outerShdw>
          </a:effectLst>
        </p:spPr>
        <p:txBody>
          <a:bodyPr>
            <a:noAutofit/>
          </a:bodyPr>
          <a:lstStyle/>
          <a:p>
            <a:r>
              <a:rPr lang="tr-TR" altLang="tr-TR" sz="3200" b="1" dirty="0" smtClean="0">
                <a:solidFill>
                  <a:srgbClr val="7030A0"/>
                </a:solidFill>
                <a:latin typeface="Comic Sans MS" pitchFamily="66" charset="0"/>
                <a:cs typeface="Times New Roman" pitchFamily="18" charset="0"/>
              </a:rPr>
              <a:t>a) Söz </a:t>
            </a:r>
            <a:r>
              <a:rPr lang="tr-TR" altLang="tr-TR" sz="3200" b="1" dirty="0">
                <a:solidFill>
                  <a:srgbClr val="7030A0"/>
                </a:solidFill>
                <a:latin typeface="Comic Sans MS" pitchFamily="66" charset="0"/>
              </a:rPr>
              <a:t>ve</a:t>
            </a:r>
            <a:r>
              <a:rPr lang="tr-TR" altLang="tr-TR" sz="3200" b="1" dirty="0">
                <a:solidFill>
                  <a:srgbClr val="7030A0"/>
                </a:solidFill>
                <a:latin typeface="Comic Sans MS" pitchFamily="66" charset="0"/>
                <a:cs typeface="Times New Roman" pitchFamily="18" charset="0"/>
              </a:rPr>
              <a:t> Davranışla</a:t>
            </a:r>
            <a:r>
              <a:rPr lang="tr-TR" altLang="tr-TR" sz="3200" b="1" dirty="0">
                <a:solidFill>
                  <a:srgbClr val="7030A0"/>
                </a:solidFill>
                <a:latin typeface="Comic Sans MS" pitchFamily="66" charset="0"/>
              </a:rPr>
              <a:t>r</a:t>
            </a:r>
            <a:r>
              <a:rPr lang="tr-TR" altLang="tr-TR" sz="3200" b="1" dirty="0">
                <a:solidFill>
                  <a:srgbClr val="7030A0"/>
                </a:solidFill>
                <a:latin typeface="Comic Sans MS" pitchFamily="66" charset="0"/>
                <a:cs typeface="Times New Roman" pitchFamily="18" charset="0"/>
              </a:rPr>
              <a:t>l</a:t>
            </a:r>
            <a:r>
              <a:rPr lang="tr-TR" altLang="tr-TR" sz="3200" b="1" dirty="0">
                <a:solidFill>
                  <a:srgbClr val="7030A0"/>
                </a:solidFill>
                <a:latin typeface="Comic Sans MS" pitchFamily="66" charset="0"/>
              </a:rPr>
              <a:t>a </a:t>
            </a:r>
            <a:r>
              <a:rPr lang="tr-TR" altLang="tr-TR" sz="3200" b="1" dirty="0">
                <a:solidFill>
                  <a:srgbClr val="7030A0"/>
                </a:solidFill>
                <a:latin typeface="Comic Sans MS" pitchFamily="66" charset="0"/>
                <a:cs typeface="Times New Roman" pitchFamily="18" charset="0"/>
              </a:rPr>
              <a:t>sev</a:t>
            </a:r>
            <a:r>
              <a:rPr lang="tr-TR" altLang="tr-TR" sz="3200" b="1" dirty="0">
                <a:solidFill>
                  <a:srgbClr val="7030A0"/>
                </a:solidFill>
                <a:latin typeface="Comic Sans MS" pitchFamily="66" charset="0"/>
              </a:rPr>
              <a:t>giyi</a:t>
            </a:r>
            <a:r>
              <a:rPr lang="tr-TR" altLang="tr-TR" sz="3200" b="1" dirty="0">
                <a:solidFill>
                  <a:srgbClr val="7030A0"/>
                </a:solidFill>
                <a:latin typeface="Comic Sans MS" pitchFamily="66" charset="0"/>
                <a:cs typeface="Times New Roman" pitchFamily="18" charset="0"/>
              </a:rPr>
              <a:t> </a:t>
            </a:r>
            <a:r>
              <a:rPr lang="tr-TR" altLang="tr-TR" sz="3200" b="1" dirty="0">
                <a:solidFill>
                  <a:srgbClr val="7030A0"/>
                </a:solidFill>
                <a:latin typeface="Comic Sans MS" pitchFamily="66" charset="0"/>
              </a:rPr>
              <a:t>ifade </a:t>
            </a:r>
            <a:r>
              <a:rPr lang="tr-TR" altLang="tr-TR" sz="3200" b="1" dirty="0">
                <a:solidFill>
                  <a:srgbClr val="7030A0"/>
                </a:solidFill>
                <a:latin typeface="Comic Sans MS" pitchFamily="66" charset="0"/>
                <a:cs typeface="Times New Roman" pitchFamily="18" charset="0"/>
              </a:rPr>
              <a:t>e</a:t>
            </a:r>
            <a:r>
              <a:rPr lang="tr-TR" altLang="tr-TR" sz="3200" b="1" dirty="0">
                <a:solidFill>
                  <a:srgbClr val="7030A0"/>
                </a:solidFill>
                <a:latin typeface="Comic Sans MS" pitchFamily="66" charset="0"/>
              </a:rPr>
              <a:t>tmek</a:t>
            </a:r>
            <a:endParaRPr lang="tr-TR" altLang="tr-TR" sz="3200" dirty="0" smtClean="0"/>
          </a:p>
        </p:txBody>
      </p:sp>
      <p:sp>
        <p:nvSpPr>
          <p:cNvPr id="3074" name="Rectangle 3"/>
          <p:cNvSpPr>
            <a:spLocks noGrp="1" noChangeArrowheads="1"/>
          </p:cNvSpPr>
          <p:nvPr>
            <p:ph idx="1"/>
          </p:nvPr>
        </p:nvSpPr>
        <p:spPr>
          <a:xfrm>
            <a:off x="0" y="2143116"/>
            <a:ext cx="3571868" cy="4071966"/>
          </a:xfrm>
        </p:spPr>
        <p:txBody>
          <a:bodyPr/>
          <a:lstStyle/>
          <a:p>
            <a:pPr eaLnBrk="1" hangingPunct="1">
              <a:lnSpc>
                <a:spcPct val="90000"/>
              </a:lnSpc>
              <a:buFontTx/>
              <a:buChar char="•"/>
            </a:pPr>
            <a:r>
              <a:rPr lang="tr-TR" altLang="tr-TR" dirty="0" smtClean="0">
                <a:solidFill>
                  <a:srgbClr val="003300"/>
                </a:solidFill>
                <a:latin typeface="Comic Sans MS" pitchFamily="66" charset="0"/>
              </a:rPr>
              <a:t>En güzel iletişim dili sevgidir. </a:t>
            </a:r>
          </a:p>
          <a:p>
            <a:pPr eaLnBrk="1" hangingPunct="1">
              <a:lnSpc>
                <a:spcPct val="90000"/>
              </a:lnSpc>
              <a:buFontTx/>
              <a:buChar char="•"/>
            </a:pPr>
            <a:r>
              <a:rPr lang="tr-TR" altLang="tr-TR" dirty="0" smtClean="0">
                <a:solidFill>
                  <a:srgbClr val="003300"/>
                </a:solidFill>
                <a:latin typeface="Comic Sans MS" pitchFamily="66" charset="0"/>
              </a:rPr>
              <a:t>Sevginin ilk görevi </a:t>
            </a:r>
            <a:r>
              <a:rPr lang="tr-TR" altLang="tr-TR" dirty="0" smtClean="0">
                <a:solidFill>
                  <a:srgbClr val="FF0000"/>
                </a:solidFill>
                <a:latin typeface="Comic Sans MS" pitchFamily="66" charset="0"/>
              </a:rPr>
              <a:t>dinlemektir. </a:t>
            </a:r>
          </a:p>
          <a:p>
            <a:pPr eaLnBrk="1" hangingPunct="1">
              <a:lnSpc>
                <a:spcPct val="90000"/>
              </a:lnSpc>
              <a:buFontTx/>
              <a:buChar char="•"/>
            </a:pPr>
            <a:r>
              <a:rPr lang="tr-TR" altLang="tr-TR" dirty="0" smtClean="0">
                <a:solidFill>
                  <a:srgbClr val="003300"/>
                </a:solidFill>
                <a:latin typeface="Comic Sans MS" pitchFamily="66" charset="0"/>
              </a:rPr>
              <a:t>Aşağılamak, suçlamak yerine onu dinleyin, ona “sen dinlemeye değersin” deyin.</a:t>
            </a:r>
          </a:p>
        </p:txBody>
      </p:sp>
      <p:pic>
        <p:nvPicPr>
          <p:cNvPr id="35842" name="Picture 2" descr="C:\Users\win7\Desktop\iletişim\resimler\resimm.jpg"/>
          <p:cNvPicPr>
            <a:picLocks noChangeAspect="1" noChangeArrowheads="1"/>
          </p:cNvPicPr>
          <p:nvPr/>
        </p:nvPicPr>
        <p:blipFill>
          <a:blip r:embed="rId3"/>
          <a:srcRect/>
          <a:stretch>
            <a:fillRect/>
          </a:stretch>
        </p:blipFill>
        <p:spPr bwMode="auto">
          <a:xfrm>
            <a:off x="3619500" y="1857364"/>
            <a:ext cx="5524500" cy="3786214"/>
          </a:xfrm>
          <a:prstGeom prst="rect">
            <a:avLst/>
          </a:prstGeom>
          <a:noFill/>
        </p:spPr>
      </p:pic>
      <p:sp>
        <p:nvSpPr>
          <p:cNvPr id="2" name="Slayt Numarası Yer Tutucusu 1"/>
          <p:cNvSpPr>
            <a:spLocks noGrp="1"/>
          </p:cNvSpPr>
          <p:nvPr>
            <p:ph type="sldNum" sz="quarter" idx="12"/>
          </p:nvPr>
        </p:nvSpPr>
        <p:spPr/>
        <p:txBody>
          <a:bodyPr/>
          <a:lstStyle/>
          <a:p>
            <a:fld id="{F302176B-0E47-46AC-8F43-DAB4B8A37D06}" type="slidenum">
              <a:rPr lang="tr-TR" smtClean="0"/>
              <a:pPr/>
              <a:t>28</a:t>
            </a:fld>
            <a:endParaRPr lang="tr-TR"/>
          </a:p>
        </p:txBody>
      </p:sp>
    </p:spTree>
    <p:extLst>
      <p:ext uri="{BB962C8B-B14F-4D97-AF65-F5344CB8AC3E}">
        <p14:creationId xmlns:p14="http://schemas.microsoft.com/office/powerpoint/2010/main" val="828182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323528" y="1052736"/>
            <a:ext cx="6768752" cy="648171"/>
          </a:xfrm>
        </p:spPr>
        <p:txBody>
          <a:bodyPr anchorCtr="1"/>
          <a:lstStyle/>
          <a:p>
            <a:pPr marL="484632">
              <a:defRPr/>
            </a:pPr>
            <a:r>
              <a:rPr lang="tr-TR" altLang="tr-TR" sz="3600" b="1" dirty="0" smtClean="0">
                <a:solidFill>
                  <a:srgbClr val="7030A0"/>
                </a:solidFill>
                <a:latin typeface="Comic Sans MS" pitchFamily="66" charset="0"/>
              </a:rPr>
              <a:t>b) Koşulsuz </a:t>
            </a:r>
            <a:r>
              <a:rPr lang="tr-TR" altLang="tr-TR" sz="3600" b="1" dirty="0" smtClean="0">
                <a:solidFill>
                  <a:srgbClr val="7030A0"/>
                </a:solidFill>
                <a:latin typeface="Comic Sans MS" pitchFamily="66" charset="0"/>
                <a:cs typeface="Times New Roman" pitchFamily="18" charset="0"/>
              </a:rPr>
              <a:t>Kabul ve Saygı</a:t>
            </a:r>
            <a:endParaRPr lang="tr-TR" sz="3600" b="1" dirty="0" smtClean="0">
              <a:solidFill>
                <a:schemeClr val="accent1">
                  <a:tint val="83000"/>
                  <a:satMod val="150000"/>
                </a:schemeClr>
              </a:solidFill>
            </a:endParaRPr>
          </a:p>
        </p:txBody>
      </p:sp>
      <p:sp>
        <p:nvSpPr>
          <p:cNvPr id="13315" name="Rectangle 3"/>
          <p:cNvSpPr>
            <a:spLocks noGrp="1" noChangeArrowheads="1"/>
          </p:cNvSpPr>
          <p:nvPr>
            <p:ph type="body" idx="4294967295"/>
          </p:nvPr>
        </p:nvSpPr>
        <p:spPr>
          <a:xfrm>
            <a:off x="107505" y="1700808"/>
            <a:ext cx="4752528" cy="4896544"/>
          </a:xfrm>
        </p:spPr>
        <p:txBody>
          <a:bodyPr>
            <a:normAutofit lnSpcReduction="10000"/>
          </a:bodyPr>
          <a:lstStyle/>
          <a:p>
            <a:pPr algn="just" eaLnBrk="1" hangingPunct="1">
              <a:buFont typeface="Wingdings" pitchFamily="2" charset="2"/>
              <a:buNone/>
            </a:pPr>
            <a:endParaRPr lang="tr-TR" altLang="tr-TR" b="1" dirty="0" smtClean="0"/>
          </a:p>
          <a:p>
            <a:pPr algn="just" eaLnBrk="1" hangingPunct="1"/>
            <a:r>
              <a:rPr lang="tr-TR" altLang="tr-TR" b="1" dirty="0" smtClean="0"/>
              <a:t>İletişimde temel ilke </a:t>
            </a:r>
            <a:r>
              <a:rPr lang="tr-TR" altLang="tr-TR" b="1" dirty="0" smtClean="0">
                <a:solidFill>
                  <a:srgbClr val="FF0000"/>
                </a:solidFill>
              </a:rPr>
              <a:t>kabul etmedir. </a:t>
            </a:r>
            <a:r>
              <a:rPr lang="tr-TR" altLang="tr-TR" b="1" dirty="0" smtClean="0"/>
              <a:t>Başkasını olduğu gibi kabul etmek.</a:t>
            </a:r>
          </a:p>
          <a:p>
            <a:pPr algn="just" eaLnBrk="1" hangingPunct="1">
              <a:buFont typeface="Wingdings" pitchFamily="2" charset="2"/>
              <a:buNone/>
            </a:pPr>
            <a:endParaRPr lang="tr-TR" altLang="tr-TR" b="1" dirty="0" smtClean="0"/>
          </a:p>
          <a:p>
            <a:pPr algn="just" eaLnBrk="1" hangingPunct="1"/>
            <a:r>
              <a:rPr lang="tr-TR" altLang="tr-TR" b="1" dirty="0" smtClean="0"/>
              <a:t>Ancak </a:t>
            </a:r>
            <a:r>
              <a:rPr lang="tr-TR" altLang="tr-TR" b="1" dirty="0" smtClean="0">
                <a:solidFill>
                  <a:srgbClr val="00B0F0"/>
                </a:solidFill>
              </a:rPr>
              <a:t>“kabul etme” </a:t>
            </a:r>
            <a:r>
              <a:rPr lang="tr-TR" altLang="tr-TR" b="1" dirty="0" smtClean="0"/>
              <a:t>kavramı, karşımızdakinin söylediği her şeyi onaylama, ileri sürdüğü fikirlere katılma veya tüm yorumlarını kabullenmeyle karıştırılmamalıdır.  </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29</a:t>
            </a:fld>
            <a:endParaRPr lang="tr-TR"/>
          </a:p>
        </p:txBody>
      </p:sp>
      <p:pic>
        <p:nvPicPr>
          <p:cNvPr id="3" name="Resim 2"/>
          <p:cNvPicPr>
            <a:picLocks noChangeAspect="1"/>
          </p:cNvPicPr>
          <p:nvPr/>
        </p:nvPicPr>
        <p:blipFill>
          <a:blip r:embed="rId2"/>
          <a:stretch>
            <a:fillRect/>
          </a:stretch>
        </p:blipFill>
        <p:spPr>
          <a:xfrm>
            <a:off x="5076057" y="2204864"/>
            <a:ext cx="4067944" cy="3816424"/>
          </a:xfrm>
          <a:prstGeom prst="rect">
            <a:avLst/>
          </a:prstGeom>
        </p:spPr>
      </p:pic>
    </p:spTree>
    <p:extLst>
      <p:ext uri="{BB962C8B-B14F-4D97-AF65-F5344CB8AC3E}">
        <p14:creationId xmlns:p14="http://schemas.microsoft.com/office/powerpoint/2010/main" val="4187129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492896"/>
            <a:ext cx="8229600" cy="1143000"/>
          </a:xfrm>
        </p:spPr>
        <p:txBody>
          <a:bodyPr/>
          <a:lstStyle/>
          <a:p>
            <a:pPr algn="ctr"/>
            <a:r>
              <a:rPr lang="tr-TR" b="1" dirty="0" smtClean="0"/>
              <a:t>ARAŞTIRMALAR-VERİLER</a:t>
            </a:r>
            <a:endParaRPr lang="tr-TR" b="1" dirty="0"/>
          </a:p>
        </p:txBody>
      </p:sp>
      <p:sp>
        <p:nvSpPr>
          <p:cNvPr id="3" name="Slayt Numarası Yer Tutucusu 2"/>
          <p:cNvSpPr>
            <a:spLocks noGrp="1"/>
          </p:cNvSpPr>
          <p:nvPr>
            <p:ph type="sldNum" sz="quarter" idx="12"/>
          </p:nvPr>
        </p:nvSpPr>
        <p:spPr/>
        <p:txBody>
          <a:bodyPr/>
          <a:lstStyle/>
          <a:p>
            <a:fld id="{F302176B-0E47-46AC-8F43-DAB4B8A37D06}" type="slidenum">
              <a:rPr lang="tr-TR" smtClean="0"/>
              <a:pPr/>
              <a:t>3</a:t>
            </a:fld>
            <a:endParaRPr lang="tr-TR"/>
          </a:p>
        </p:txBody>
      </p:sp>
    </p:spTree>
    <p:extLst>
      <p:ext uri="{BB962C8B-B14F-4D97-AF65-F5344CB8AC3E}">
        <p14:creationId xmlns:p14="http://schemas.microsoft.com/office/powerpoint/2010/main" val="8681493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362200"/>
            <a:ext cx="53848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88"/>
            <a:ext cx="3119438"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15"/>
          <p:cNvSpPr>
            <a:spLocks noChangeArrowheads="1"/>
          </p:cNvSpPr>
          <p:nvPr/>
        </p:nvSpPr>
        <p:spPr bwMode="auto">
          <a:xfrm>
            <a:off x="496156" y="1204912"/>
            <a:ext cx="6024562" cy="7635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ＭＳ Ｐゴシック" pitchFamily="-60" charset="-128"/>
              </a:defRPr>
            </a:lvl1pPr>
            <a:lvl2pPr marL="742950" indent="-285750" eaLnBrk="0" hangingPunct="0">
              <a:defRPr>
                <a:solidFill>
                  <a:schemeClr val="tx1"/>
                </a:solidFill>
                <a:latin typeface="Arial" charset="0"/>
                <a:ea typeface="ＭＳ Ｐゴシック" pitchFamily="-60" charset="-128"/>
              </a:defRPr>
            </a:lvl2pPr>
            <a:lvl3pPr marL="1143000" indent="-228600" eaLnBrk="0" hangingPunct="0">
              <a:defRPr>
                <a:solidFill>
                  <a:schemeClr val="tx1"/>
                </a:solidFill>
                <a:latin typeface="Arial" charset="0"/>
                <a:ea typeface="ＭＳ Ｐゴシック" pitchFamily="-60" charset="-128"/>
              </a:defRPr>
            </a:lvl3pPr>
            <a:lvl4pPr marL="1600200" indent="-228600" eaLnBrk="0" hangingPunct="0">
              <a:defRPr>
                <a:solidFill>
                  <a:schemeClr val="tx1"/>
                </a:solidFill>
                <a:latin typeface="Arial" charset="0"/>
                <a:ea typeface="ＭＳ Ｐゴシック" pitchFamily="-60" charset="-128"/>
              </a:defRPr>
            </a:lvl4pPr>
            <a:lvl5pPr marL="2057400" indent="-228600" eaLnBrk="0" hangingPunct="0">
              <a:defRPr>
                <a:solidFill>
                  <a:schemeClr val="tx1"/>
                </a:solidFill>
                <a:latin typeface="Arial" charset="0"/>
                <a:ea typeface="ＭＳ Ｐゴシック" pitchFamily="-6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6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6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6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60" charset="-128"/>
              </a:defRPr>
            </a:lvl9pPr>
          </a:lstStyle>
          <a:p>
            <a:pPr algn="ctr" eaLnBrk="1" hangingPunct="1"/>
            <a:r>
              <a:rPr lang="tr-TR" altLang="tr-TR" sz="2800" b="1" dirty="0" smtClean="0">
                <a:solidFill>
                  <a:srgbClr val="7030A0"/>
                </a:solidFill>
                <a:latin typeface="Comic Sans MS" pitchFamily="66" charset="0"/>
              </a:rPr>
              <a:t>c) Etkin </a:t>
            </a:r>
            <a:r>
              <a:rPr lang="tr-TR" altLang="tr-TR" sz="2800" b="1" dirty="0">
                <a:solidFill>
                  <a:srgbClr val="7030A0"/>
                </a:solidFill>
                <a:latin typeface="Comic Sans MS" pitchFamily="66" charset="0"/>
                <a:cs typeface="Times New Roman" pitchFamily="18" charset="0"/>
              </a:rPr>
              <a:t>Dinlemek</a:t>
            </a:r>
            <a:endParaRPr lang="tr-TR" altLang="tr-TR" sz="2500" b="1" dirty="0">
              <a:solidFill>
                <a:srgbClr val="791D7E"/>
              </a:solidFill>
            </a:endParaRPr>
          </a:p>
        </p:txBody>
      </p:sp>
      <p:sp>
        <p:nvSpPr>
          <p:cNvPr id="8" name="Rectangle 2"/>
          <p:cNvSpPr txBox="1">
            <a:spLocks noChangeArrowheads="1"/>
          </p:cNvSpPr>
          <p:nvPr/>
        </p:nvSpPr>
        <p:spPr>
          <a:xfrm>
            <a:off x="496156" y="2285992"/>
            <a:ext cx="8180300" cy="4239352"/>
          </a:xfrm>
          <a:prstGeom prst="rect">
            <a:avLst/>
          </a:prstGeom>
        </p:spPr>
        <p:txBody>
          <a:bodyPr/>
          <a:lstStyle/>
          <a:p>
            <a:pPr marL="342900" indent="-342900" defTabSz="914400">
              <a:spcBef>
                <a:spcPct val="20000"/>
              </a:spcBef>
              <a:buFont typeface="Wingdings" panose="05000000000000000000" pitchFamily="2" charset="2"/>
              <a:buChar char="Ø"/>
              <a:defRPr/>
            </a:pPr>
            <a:r>
              <a:rPr lang="tr-TR" sz="2800" dirty="0" smtClean="0"/>
              <a:t>Çocuğunuza bırakabileceğiniz en özel </a:t>
            </a:r>
            <a:r>
              <a:rPr lang="tr-TR" sz="2800" dirty="0"/>
              <a:t>miras </a:t>
            </a:r>
            <a:r>
              <a:rPr lang="tr-TR" sz="2800" dirty="0" smtClean="0"/>
              <a:t>O’na </a:t>
            </a:r>
            <a:r>
              <a:rPr lang="tr-TR" sz="2800" dirty="0" smtClean="0">
                <a:solidFill>
                  <a:srgbClr val="FF0000"/>
                </a:solidFill>
              </a:rPr>
              <a:t>dinlemeyi</a:t>
            </a:r>
            <a:r>
              <a:rPr lang="tr-TR" sz="2800" dirty="0" smtClean="0"/>
              <a:t> </a:t>
            </a:r>
            <a:r>
              <a:rPr lang="tr-TR" sz="2800" dirty="0"/>
              <a:t>öğretmektir. </a:t>
            </a:r>
            <a:endParaRPr lang="tr-TR" sz="2800" dirty="0" smtClean="0"/>
          </a:p>
          <a:p>
            <a:pPr marL="342900" indent="-342900" defTabSz="914400">
              <a:spcBef>
                <a:spcPct val="20000"/>
              </a:spcBef>
              <a:buFont typeface="Wingdings" panose="05000000000000000000" pitchFamily="2" charset="2"/>
              <a:buChar char="Ø"/>
              <a:defRPr/>
            </a:pPr>
            <a:endParaRPr lang="tr-TR" sz="2800" dirty="0"/>
          </a:p>
          <a:p>
            <a:pPr marL="342900" indent="-342900" defTabSz="914400">
              <a:spcBef>
                <a:spcPct val="20000"/>
              </a:spcBef>
              <a:buFont typeface="Wingdings" panose="05000000000000000000" pitchFamily="2" charset="2"/>
              <a:buChar char="Ø"/>
              <a:defRPr/>
            </a:pPr>
            <a:r>
              <a:rPr lang="tr-TR" altLang="tr-TR" sz="2800" dirty="0" smtClean="0"/>
              <a:t>Çocuklarınızı dinleyin. Meşgulseniz</a:t>
            </a:r>
            <a:r>
              <a:rPr lang="tr-TR" altLang="tr-TR" sz="2800" dirty="0"/>
              <a:t>, başınız ağrıyorsa ya da aklınız başka bir şeyle meşgulse bunu çocuğunuza ifade edin, onu dinliyor gibi yapmayın. Ona, ‘'Şimdi meşgulüm ama biraz sonra seni dinleyeceğim deyin. </a:t>
            </a:r>
            <a:endParaRPr lang="tr-TR" altLang="tr-TR" sz="2800" dirty="0" smtClean="0"/>
          </a:p>
        </p:txBody>
      </p:sp>
      <p:sp>
        <p:nvSpPr>
          <p:cNvPr id="2" name="Slayt Numarası Yer Tutucusu 1"/>
          <p:cNvSpPr>
            <a:spLocks noGrp="1"/>
          </p:cNvSpPr>
          <p:nvPr>
            <p:ph type="sldNum" sz="quarter" idx="12"/>
          </p:nvPr>
        </p:nvSpPr>
        <p:spPr/>
        <p:txBody>
          <a:bodyPr/>
          <a:lstStyle/>
          <a:p>
            <a:fld id="{F302176B-0E47-46AC-8F43-DAB4B8A37D06}" type="slidenum">
              <a:rPr lang="tr-TR" smtClean="0"/>
              <a:pPr/>
              <a:t>30</a:t>
            </a:fld>
            <a:endParaRPr lang="tr-TR"/>
          </a:p>
        </p:txBody>
      </p:sp>
    </p:spTree>
    <p:extLst>
      <p:ext uri="{BB962C8B-B14F-4D97-AF65-F5344CB8AC3E}">
        <p14:creationId xmlns:p14="http://schemas.microsoft.com/office/powerpoint/2010/main" val="24626723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285720" y="2000240"/>
            <a:ext cx="4462786" cy="4419600"/>
          </a:xfrm>
        </p:spPr>
        <p:txBody>
          <a:bodyPr>
            <a:normAutofit fontScale="92500"/>
          </a:bodyPr>
          <a:lstStyle/>
          <a:p>
            <a:r>
              <a:rPr lang="tr-TR" altLang="tr-TR" dirty="0" smtClean="0">
                <a:latin typeface="Comic Sans MS" pitchFamily="66" charset="0"/>
              </a:rPr>
              <a:t>Yüzünüz ona dönük olsun. Dinlediğinizi göstermek için mutlaka </a:t>
            </a:r>
            <a:r>
              <a:rPr lang="tr-TR" altLang="tr-TR" dirty="0" smtClean="0">
                <a:solidFill>
                  <a:srgbClr val="FF0000"/>
                </a:solidFill>
                <a:latin typeface="Comic Sans MS" pitchFamily="66" charset="0"/>
              </a:rPr>
              <a:t>göz teması </a:t>
            </a:r>
            <a:r>
              <a:rPr lang="tr-TR" altLang="tr-TR" dirty="0" smtClean="0">
                <a:latin typeface="Comic Sans MS" pitchFamily="66" charset="0"/>
              </a:rPr>
              <a:t>kurun. </a:t>
            </a:r>
          </a:p>
          <a:p>
            <a:pPr eaLnBrk="1" hangingPunct="1"/>
            <a:endParaRPr lang="tr-TR" altLang="tr-TR" dirty="0" smtClean="0">
              <a:latin typeface="Comic Sans MS" pitchFamily="66" charset="0"/>
            </a:endParaRPr>
          </a:p>
          <a:p>
            <a:r>
              <a:rPr lang="tr-TR" altLang="tr-TR" dirty="0" smtClean="0">
                <a:latin typeface="Comic Sans MS" pitchFamily="66" charset="0"/>
              </a:rPr>
              <a:t>Söylediklerini başınızla tekrar edin.</a:t>
            </a:r>
            <a:r>
              <a:rPr lang="tr-TR" altLang="tr-TR" sz="2400" dirty="0" smtClean="0"/>
              <a:t> </a:t>
            </a:r>
          </a:p>
          <a:p>
            <a:endParaRPr lang="tr-TR" altLang="tr-TR" dirty="0" smtClean="0">
              <a:latin typeface="Comic Sans MS" pitchFamily="66" charset="0"/>
            </a:endParaRPr>
          </a:p>
          <a:p>
            <a:pPr eaLnBrk="1" hangingPunct="1"/>
            <a:r>
              <a:rPr lang="tr-TR" altLang="tr-TR" dirty="0" smtClean="0">
                <a:latin typeface="Comic Sans MS" pitchFamily="66" charset="0"/>
              </a:rPr>
              <a:t>Davranışlarınızda </a:t>
            </a:r>
            <a:r>
              <a:rPr lang="tr-TR" altLang="tr-TR" b="1" u="sng" dirty="0" smtClean="0">
                <a:solidFill>
                  <a:srgbClr val="FF0000"/>
                </a:solidFill>
                <a:latin typeface="Comic Sans MS" pitchFamily="66" charset="0"/>
              </a:rPr>
              <a:t>tutarlı</a:t>
            </a:r>
            <a:r>
              <a:rPr lang="tr-TR" altLang="tr-TR" dirty="0" smtClean="0">
                <a:latin typeface="Comic Sans MS" pitchFamily="66" charset="0"/>
              </a:rPr>
              <a:t> olun, bir gün doğru dediğinize ertesi gün yanlış demeyin.</a:t>
            </a:r>
          </a:p>
          <a:p>
            <a:pPr eaLnBrk="1" hangingPunct="1">
              <a:buNone/>
            </a:pPr>
            <a:endParaRPr lang="tr-TR" altLang="tr-TR" dirty="0" smtClean="0">
              <a:latin typeface="Comic Sans MS" pitchFamily="66" charset="0"/>
            </a:endParaRPr>
          </a:p>
          <a:p>
            <a:pPr eaLnBrk="1" hangingPunct="1"/>
            <a:endParaRPr lang="tr-TR" altLang="tr-TR" dirty="0" smtClean="0"/>
          </a:p>
        </p:txBody>
      </p:sp>
      <p:sp>
        <p:nvSpPr>
          <p:cNvPr id="4099" name="Rectangle 4"/>
          <p:cNvSpPr>
            <a:spLocks noGrp="1" noChangeArrowheads="1"/>
          </p:cNvSpPr>
          <p:nvPr>
            <p:ph type="title"/>
          </p:nvPr>
        </p:nvSpPr>
        <p:spPr>
          <a:xfrm>
            <a:off x="838200" y="914400"/>
            <a:ext cx="7772400" cy="838200"/>
          </a:xfrm>
          <a:noFill/>
        </p:spPr>
        <p:txBody>
          <a:bodyPr/>
          <a:lstStyle/>
          <a:p>
            <a:pPr eaLnBrk="1" hangingPunct="1"/>
            <a:r>
              <a:rPr lang="tr-TR" altLang="tr-TR" dirty="0" smtClean="0"/>
              <a:t>Çocuğu Dinlerken;</a:t>
            </a:r>
          </a:p>
        </p:txBody>
      </p:sp>
      <p:pic>
        <p:nvPicPr>
          <p:cNvPr id="54274" name="Picture 2" descr="http://bizimyuvamiz.com/wp-content/uploads/2015/01/cocugu-dinlemek.jpg"/>
          <p:cNvPicPr>
            <a:picLocks noChangeAspect="1" noChangeArrowheads="1"/>
          </p:cNvPicPr>
          <p:nvPr/>
        </p:nvPicPr>
        <p:blipFill>
          <a:blip r:embed="rId3"/>
          <a:srcRect/>
          <a:stretch>
            <a:fillRect/>
          </a:stretch>
        </p:blipFill>
        <p:spPr bwMode="auto">
          <a:xfrm>
            <a:off x="5072066" y="2285992"/>
            <a:ext cx="3595670" cy="3492948"/>
          </a:xfrm>
          <a:prstGeom prst="rect">
            <a:avLst/>
          </a:prstGeom>
          <a:noFill/>
        </p:spPr>
      </p:pic>
      <p:sp>
        <p:nvSpPr>
          <p:cNvPr id="2" name="Slayt Numarası Yer Tutucusu 1"/>
          <p:cNvSpPr>
            <a:spLocks noGrp="1"/>
          </p:cNvSpPr>
          <p:nvPr>
            <p:ph type="sldNum" sz="quarter" idx="12"/>
          </p:nvPr>
        </p:nvSpPr>
        <p:spPr/>
        <p:txBody>
          <a:bodyPr/>
          <a:lstStyle/>
          <a:p>
            <a:fld id="{F302176B-0E47-46AC-8F43-DAB4B8A37D06}" type="slidenum">
              <a:rPr lang="tr-TR" smtClean="0"/>
              <a:pPr/>
              <a:t>31</a:t>
            </a:fld>
            <a:endParaRPr lang="tr-TR"/>
          </a:p>
        </p:txBody>
      </p:sp>
    </p:spTree>
    <p:extLst>
      <p:ext uri="{BB962C8B-B14F-4D97-AF65-F5344CB8AC3E}">
        <p14:creationId xmlns:p14="http://schemas.microsoft.com/office/powerpoint/2010/main" val="17597964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179512" y="2132856"/>
            <a:ext cx="4535364" cy="3672408"/>
          </a:xfrm>
        </p:spPr>
        <p:txBody>
          <a:bodyPr>
            <a:normAutofit/>
          </a:bodyPr>
          <a:lstStyle/>
          <a:p>
            <a:pPr eaLnBrk="1" hangingPunct="1"/>
            <a:r>
              <a:rPr lang="tr-TR" altLang="tr-TR" sz="3000" dirty="0" smtClean="0"/>
              <a:t>(Bir süre sonra) artık derdini, sorununu huysuzluk, saldırganlıkla değil konuşarak anlatır.</a:t>
            </a:r>
          </a:p>
          <a:p>
            <a:pPr eaLnBrk="1" hangingPunct="1"/>
            <a:r>
              <a:rPr lang="tr-TR" altLang="tr-TR" sz="3000" dirty="0" smtClean="0"/>
              <a:t>Konuşma yeteneği, kelime haznesi gelişir.</a:t>
            </a:r>
          </a:p>
          <a:p>
            <a:pPr marL="0" indent="0" eaLnBrk="1" hangingPunct="1">
              <a:buNone/>
            </a:pPr>
            <a:endParaRPr lang="tr-TR" altLang="tr-TR" sz="2800" b="1" dirty="0" smtClean="0">
              <a:latin typeface="Comic Sans MS" pitchFamily="66" charset="0"/>
            </a:endParaRPr>
          </a:p>
          <a:p>
            <a:pPr eaLnBrk="1" hangingPunct="1"/>
            <a:endParaRPr lang="tr-TR" altLang="tr-TR" dirty="0" smtClean="0"/>
          </a:p>
        </p:txBody>
      </p:sp>
      <p:sp>
        <p:nvSpPr>
          <p:cNvPr id="3075" name="Rectangle 4"/>
          <p:cNvSpPr>
            <a:spLocks noGrp="1" noChangeArrowheads="1"/>
          </p:cNvSpPr>
          <p:nvPr>
            <p:ph type="title"/>
          </p:nvPr>
        </p:nvSpPr>
        <p:spPr>
          <a:xfrm>
            <a:off x="611560" y="764704"/>
            <a:ext cx="5410200" cy="914400"/>
          </a:xfrm>
          <a:noFill/>
        </p:spPr>
        <p:txBody>
          <a:bodyPr>
            <a:normAutofit/>
          </a:bodyPr>
          <a:lstStyle/>
          <a:p>
            <a:pPr>
              <a:lnSpc>
                <a:spcPct val="90000"/>
              </a:lnSpc>
            </a:pPr>
            <a:r>
              <a:rPr lang="tr-TR" altLang="tr-TR" sz="4000" b="1" dirty="0" smtClean="0">
                <a:solidFill>
                  <a:srgbClr val="0070C0"/>
                </a:solidFill>
              </a:rPr>
              <a:t>Çocuğu Dinlediğinizde;</a:t>
            </a:r>
            <a:r>
              <a:rPr lang="tr-TR" altLang="tr-TR" sz="4000" dirty="0">
                <a:solidFill>
                  <a:srgbClr val="0070C0"/>
                </a:solidFill>
                <a:latin typeface="Comic Sans MS" pitchFamily="66" charset="0"/>
              </a:rPr>
              <a:t> </a:t>
            </a:r>
            <a:endParaRPr lang="tr-TR" altLang="tr-TR" sz="4000" b="1" dirty="0" smtClean="0"/>
          </a:p>
        </p:txBody>
      </p:sp>
      <p:pic>
        <p:nvPicPr>
          <p:cNvPr id="56322" name="Picture 2" descr="http://sosyalrenkler.org/wp-content/uploads/2013/07/cocugu-dinlemek.jpg"/>
          <p:cNvPicPr>
            <a:picLocks noChangeAspect="1" noChangeArrowheads="1"/>
          </p:cNvPicPr>
          <p:nvPr/>
        </p:nvPicPr>
        <p:blipFill>
          <a:blip r:embed="rId3"/>
          <a:srcRect/>
          <a:stretch>
            <a:fillRect/>
          </a:stretch>
        </p:blipFill>
        <p:spPr bwMode="auto">
          <a:xfrm>
            <a:off x="4929190" y="2071678"/>
            <a:ext cx="3743325" cy="3643338"/>
          </a:xfrm>
          <a:prstGeom prst="rect">
            <a:avLst/>
          </a:prstGeom>
          <a:noFill/>
        </p:spPr>
      </p:pic>
      <p:sp>
        <p:nvSpPr>
          <p:cNvPr id="2" name="Slayt Numarası Yer Tutucusu 1"/>
          <p:cNvSpPr>
            <a:spLocks noGrp="1"/>
          </p:cNvSpPr>
          <p:nvPr>
            <p:ph type="sldNum" sz="quarter" idx="12"/>
          </p:nvPr>
        </p:nvSpPr>
        <p:spPr/>
        <p:txBody>
          <a:bodyPr/>
          <a:lstStyle/>
          <a:p>
            <a:fld id="{F302176B-0E47-46AC-8F43-DAB4B8A37D06}" type="slidenum">
              <a:rPr lang="tr-TR" smtClean="0"/>
              <a:pPr/>
              <a:t>32</a:t>
            </a:fld>
            <a:endParaRPr lang="tr-TR"/>
          </a:p>
        </p:txBody>
      </p:sp>
    </p:spTree>
    <p:extLst>
      <p:ext uri="{BB962C8B-B14F-4D97-AF65-F5344CB8AC3E}">
        <p14:creationId xmlns:p14="http://schemas.microsoft.com/office/powerpoint/2010/main" val="42191609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31065" y="836712"/>
            <a:ext cx="5837079" cy="647700"/>
          </a:xfrm>
        </p:spPr>
        <p:txBody>
          <a:bodyPr anchorCtr="1">
            <a:normAutofit fontScale="90000"/>
          </a:bodyPr>
          <a:lstStyle/>
          <a:p>
            <a:r>
              <a:rPr lang="tr-TR" sz="3200" b="1" dirty="0" smtClean="0">
                <a:solidFill>
                  <a:schemeClr val="accent1">
                    <a:tint val="83000"/>
                    <a:satMod val="150000"/>
                  </a:schemeClr>
                </a:solidFill>
              </a:rPr>
              <a:t/>
            </a:r>
            <a:br>
              <a:rPr lang="tr-TR" sz="3200" b="1" dirty="0" smtClean="0">
                <a:solidFill>
                  <a:schemeClr val="accent1">
                    <a:tint val="83000"/>
                    <a:satMod val="150000"/>
                  </a:schemeClr>
                </a:solidFill>
              </a:rPr>
            </a:br>
            <a:r>
              <a:rPr lang="tr-TR" sz="3200" b="1" dirty="0" smtClean="0">
                <a:solidFill>
                  <a:schemeClr val="accent1">
                    <a:tint val="83000"/>
                    <a:satMod val="150000"/>
                  </a:schemeClr>
                </a:solidFill>
              </a:rPr>
              <a:t>   </a:t>
            </a:r>
            <a:r>
              <a:rPr lang="tr-TR" altLang="tr-TR" sz="3200" b="1" dirty="0">
                <a:solidFill>
                  <a:srgbClr val="791D7E"/>
                </a:solidFill>
              </a:rPr>
              <a:t>d) SORUN ÇÖZÜCÜ BEN DİLİ</a:t>
            </a:r>
          </a:p>
        </p:txBody>
      </p:sp>
      <p:sp>
        <p:nvSpPr>
          <p:cNvPr id="15363" name="Rectangle 3"/>
          <p:cNvSpPr>
            <a:spLocks noGrp="1" noChangeArrowheads="1"/>
          </p:cNvSpPr>
          <p:nvPr>
            <p:ph type="body" idx="4294967295"/>
          </p:nvPr>
        </p:nvSpPr>
        <p:spPr>
          <a:xfrm>
            <a:off x="251520" y="1412776"/>
            <a:ext cx="8532440" cy="5231482"/>
          </a:xfrm>
        </p:spPr>
        <p:txBody>
          <a:bodyPr>
            <a:normAutofit/>
          </a:bodyPr>
          <a:lstStyle/>
          <a:p>
            <a:pPr eaLnBrk="1" hangingPunct="1">
              <a:lnSpc>
                <a:spcPct val="80000"/>
              </a:lnSpc>
              <a:buFont typeface="Wingdings" pitchFamily="2" charset="2"/>
              <a:buNone/>
            </a:pPr>
            <a:r>
              <a:rPr lang="tr-TR" altLang="tr-TR" sz="2800" b="1" dirty="0" smtClean="0"/>
              <a:t>   </a:t>
            </a:r>
          </a:p>
          <a:p>
            <a:pPr eaLnBrk="1" hangingPunct="1">
              <a:lnSpc>
                <a:spcPct val="80000"/>
              </a:lnSpc>
            </a:pPr>
            <a:r>
              <a:rPr lang="tr-TR" altLang="tr-TR" sz="2800" dirty="0" smtClean="0">
                <a:latin typeface="+mj-lt"/>
              </a:rPr>
              <a:t>“Ben dili”, kişinin o anda karşılaştığı durum veya davranış karşısında, </a:t>
            </a:r>
            <a:r>
              <a:rPr lang="tr-TR" altLang="tr-TR" sz="2800" dirty="0" smtClean="0">
                <a:solidFill>
                  <a:srgbClr val="FF0000"/>
                </a:solidFill>
                <a:latin typeface="+mj-lt"/>
              </a:rPr>
              <a:t>duygu ve düşüncelerini içtenlikle ifade etmesidir. </a:t>
            </a:r>
          </a:p>
          <a:p>
            <a:pPr eaLnBrk="1" hangingPunct="1">
              <a:lnSpc>
                <a:spcPct val="80000"/>
              </a:lnSpc>
            </a:pPr>
            <a:endParaRPr lang="tr-TR" altLang="tr-TR" sz="2800" dirty="0" smtClean="0">
              <a:latin typeface="+mj-lt"/>
            </a:endParaRPr>
          </a:p>
          <a:p>
            <a:pPr eaLnBrk="1" hangingPunct="1">
              <a:lnSpc>
                <a:spcPct val="80000"/>
              </a:lnSpc>
            </a:pPr>
            <a:r>
              <a:rPr lang="tr-TR" altLang="tr-TR" sz="2800" dirty="0" smtClean="0">
                <a:latin typeface="+mj-lt"/>
              </a:rPr>
              <a:t>Başkalarıyla ilgili değerlendirme ve yorumlarımızı değil, </a:t>
            </a:r>
            <a:r>
              <a:rPr lang="tr-TR" altLang="tr-TR" sz="2800" dirty="0" smtClean="0">
                <a:solidFill>
                  <a:srgbClr val="00B0F0"/>
                </a:solidFill>
                <a:latin typeface="+mj-lt"/>
              </a:rPr>
              <a:t>kendi duygu ve düşüncelerimizi </a:t>
            </a:r>
            <a:r>
              <a:rPr lang="tr-TR" altLang="tr-TR" sz="2800" dirty="0" smtClean="0">
                <a:latin typeface="+mj-lt"/>
              </a:rPr>
              <a:t>içtenlikle ifade etmemizdir. </a:t>
            </a:r>
          </a:p>
          <a:p>
            <a:pPr eaLnBrk="1" hangingPunct="1">
              <a:lnSpc>
                <a:spcPct val="80000"/>
              </a:lnSpc>
              <a:buFont typeface="Wingdings" pitchFamily="2" charset="2"/>
              <a:buNone/>
            </a:pPr>
            <a:endParaRPr lang="tr-TR" altLang="tr-TR" sz="2800" dirty="0" smtClean="0">
              <a:latin typeface="+mj-lt"/>
            </a:endParaRPr>
          </a:p>
          <a:p>
            <a:pPr eaLnBrk="1" hangingPunct="1">
              <a:lnSpc>
                <a:spcPct val="80000"/>
              </a:lnSpc>
            </a:pPr>
            <a:r>
              <a:rPr lang="tr-TR" altLang="tr-TR" sz="2800" dirty="0" smtClean="0">
                <a:latin typeface="+mj-lt"/>
              </a:rPr>
              <a:t>Ben mesajını duyan kişi, </a:t>
            </a:r>
            <a:r>
              <a:rPr lang="tr-TR" altLang="tr-TR" sz="2800" dirty="0" smtClean="0">
                <a:solidFill>
                  <a:srgbClr val="00B0F0"/>
                </a:solidFill>
                <a:latin typeface="+mj-lt"/>
              </a:rPr>
              <a:t>karşısındakine ne hissettirdiğini öğrenir </a:t>
            </a:r>
            <a:r>
              <a:rPr lang="tr-TR" altLang="tr-TR" sz="2800" dirty="0" smtClean="0">
                <a:latin typeface="+mj-lt"/>
              </a:rPr>
              <a:t>ve eğer bu olumsuz bir duyguysa, kendi isteğiyle davranışını değiştirir ya da değiştirmez.   </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33</a:t>
            </a:fld>
            <a:endParaRPr lang="tr-TR"/>
          </a:p>
        </p:txBody>
      </p:sp>
    </p:spTree>
    <p:extLst>
      <p:ext uri="{BB962C8B-B14F-4D97-AF65-F5344CB8AC3E}">
        <p14:creationId xmlns:p14="http://schemas.microsoft.com/office/powerpoint/2010/main" val="2260827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362200"/>
            <a:ext cx="53848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88"/>
            <a:ext cx="3119438"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15"/>
          <p:cNvSpPr>
            <a:spLocks noChangeArrowheads="1"/>
          </p:cNvSpPr>
          <p:nvPr/>
        </p:nvSpPr>
        <p:spPr bwMode="auto">
          <a:xfrm>
            <a:off x="755576" y="985044"/>
            <a:ext cx="6024562" cy="7635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ＭＳ Ｐゴシック" pitchFamily="-60" charset="-128"/>
              </a:defRPr>
            </a:lvl1pPr>
            <a:lvl2pPr marL="742950" indent="-285750" eaLnBrk="0" hangingPunct="0">
              <a:defRPr>
                <a:solidFill>
                  <a:schemeClr val="tx1"/>
                </a:solidFill>
                <a:latin typeface="Arial" charset="0"/>
                <a:ea typeface="ＭＳ Ｐゴシック" pitchFamily="-60" charset="-128"/>
              </a:defRPr>
            </a:lvl2pPr>
            <a:lvl3pPr marL="1143000" indent="-228600" eaLnBrk="0" hangingPunct="0">
              <a:defRPr>
                <a:solidFill>
                  <a:schemeClr val="tx1"/>
                </a:solidFill>
                <a:latin typeface="Arial" charset="0"/>
                <a:ea typeface="ＭＳ Ｐゴシック" pitchFamily="-60" charset="-128"/>
              </a:defRPr>
            </a:lvl3pPr>
            <a:lvl4pPr marL="1600200" indent="-228600" eaLnBrk="0" hangingPunct="0">
              <a:defRPr>
                <a:solidFill>
                  <a:schemeClr val="tx1"/>
                </a:solidFill>
                <a:latin typeface="Arial" charset="0"/>
                <a:ea typeface="ＭＳ Ｐゴシック" pitchFamily="-60" charset="-128"/>
              </a:defRPr>
            </a:lvl4pPr>
            <a:lvl5pPr marL="2057400" indent="-228600" eaLnBrk="0" hangingPunct="0">
              <a:defRPr>
                <a:solidFill>
                  <a:schemeClr val="tx1"/>
                </a:solidFill>
                <a:latin typeface="Arial" charset="0"/>
                <a:ea typeface="ＭＳ Ｐゴシック" pitchFamily="-6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6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6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6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60" charset="-128"/>
              </a:defRPr>
            </a:lvl9pPr>
          </a:lstStyle>
          <a:p>
            <a:pPr algn="ctr" defTabSz="914400" eaLnBrk="1" hangingPunct="1"/>
            <a:r>
              <a:rPr lang="tr-TR" altLang="tr-TR" sz="2500" b="1" dirty="0" smtClean="0">
                <a:solidFill>
                  <a:srgbClr val="791D7E"/>
                </a:solidFill>
              </a:rPr>
              <a:t>d) SORUN </a:t>
            </a:r>
            <a:r>
              <a:rPr lang="tr-TR" altLang="tr-TR" sz="2500" b="1" dirty="0">
                <a:solidFill>
                  <a:srgbClr val="791D7E"/>
                </a:solidFill>
              </a:rPr>
              <a:t>ÇÖZÜCÜ BEN DİLİ</a:t>
            </a:r>
          </a:p>
        </p:txBody>
      </p:sp>
      <p:graphicFrame>
        <p:nvGraphicFramePr>
          <p:cNvPr id="18" name="17 Diyagram"/>
          <p:cNvGraphicFramePr/>
          <p:nvPr>
            <p:extLst>
              <p:ext uri="{D42A27DB-BD31-4B8C-83A1-F6EECF244321}">
                <p14:modId xmlns:p14="http://schemas.microsoft.com/office/powerpoint/2010/main" val="3417463403"/>
              </p:ext>
            </p:extLst>
          </p:nvPr>
        </p:nvGraphicFramePr>
        <p:xfrm>
          <a:off x="755576" y="2051524"/>
          <a:ext cx="7632848" cy="45458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Slayt Numarası Yer Tutucusu 1"/>
          <p:cNvSpPr>
            <a:spLocks noGrp="1"/>
          </p:cNvSpPr>
          <p:nvPr>
            <p:ph type="sldNum" sz="quarter" idx="12"/>
          </p:nvPr>
        </p:nvSpPr>
        <p:spPr/>
        <p:txBody>
          <a:bodyPr/>
          <a:lstStyle/>
          <a:p>
            <a:fld id="{F302176B-0E47-46AC-8F43-DAB4B8A37D06}" type="slidenum">
              <a:rPr lang="tr-TR" smtClean="0"/>
              <a:pPr/>
              <a:t>34</a:t>
            </a:fld>
            <a:endParaRPr lang="tr-TR"/>
          </a:p>
        </p:txBody>
      </p:sp>
    </p:spTree>
    <p:extLst>
      <p:ext uri="{BB962C8B-B14F-4D97-AF65-F5344CB8AC3E}">
        <p14:creationId xmlns:p14="http://schemas.microsoft.com/office/powerpoint/2010/main" val="36571189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362200"/>
            <a:ext cx="53848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88"/>
            <a:ext cx="3119438"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15"/>
          <p:cNvSpPr>
            <a:spLocks noChangeArrowheads="1"/>
          </p:cNvSpPr>
          <p:nvPr/>
        </p:nvSpPr>
        <p:spPr bwMode="auto">
          <a:xfrm>
            <a:off x="652463" y="603250"/>
            <a:ext cx="6024562" cy="7635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ＭＳ Ｐゴシック" pitchFamily="-60" charset="-128"/>
              </a:defRPr>
            </a:lvl1pPr>
            <a:lvl2pPr marL="742950" indent="-285750" eaLnBrk="0" hangingPunct="0">
              <a:defRPr>
                <a:solidFill>
                  <a:schemeClr val="tx1"/>
                </a:solidFill>
                <a:latin typeface="Arial" charset="0"/>
                <a:ea typeface="ＭＳ Ｐゴシック" pitchFamily="-60" charset="-128"/>
              </a:defRPr>
            </a:lvl2pPr>
            <a:lvl3pPr marL="1143000" indent="-228600" eaLnBrk="0" hangingPunct="0">
              <a:defRPr>
                <a:solidFill>
                  <a:schemeClr val="tx1"/>
                </a:solidFill>
                <a:latin typeface="Arial" charset="0"/>
                <a:ea typeface="ＭＳ Ｐゴシック" pitchFamily="-60" charset="-128"/>
              </a:defRPr>
            </a:lvl3pPr>
            <a:lvl4pPr marL="1600200" indent="-228600" eaLnBrk="0" hangingPunct="0">
              <a:defRPr>
                <a:solidFill>
                  <a:schemeClr val="tx1"/>
                </a:solidFill>
                <a:latin typeface="Arial" charset="0"/>
                <a:ea typeface="ＭＳ Ｐゴシック" pitchFamily="-60" charset="-128"/>
              </a:defRPr>
            </a:lvl4pPr>
            <a:lvl5pPr marL="2057400" indent="-228600" eaLnBrk="0" hangingPunct="0">
              <a:defRPr>
                <a:solidFill>
                  <a:schemeClr val="tx1"/>
                </a:solidFill>
                <a:latin typeface="Arial" charset="0"/>
                <a:ea typeface="ＭＳ Ｐゴシック" pitchFamily="-6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6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6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6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60" charset="-128"/>
              </a:defRPr>
            </a:lvl9pPr>
          </a:lstStyle>
          <a:p>
            <a:pPr algn="ctr" defTabSz="914400" eaLnBrk="1" hangingPunct="1"/>
            <a:r>
              <a:rPr lang="tr-TR" altLang="tr-TR" sz="2500" b="1">
                <a:solidFill>
                  <a:srgbClr val="C00000"/>
                </a:solidFill>
              </a:rPr>
              <a:t>BEN DİLİ Mİ</a:t>
            </a:r>
            <a:r>
              <a:rPr lang="tr-TR" altLang="tr-TR" sz="2500" b="1">
                <a:solidFill>
                  <a:srgbClr val="791D7E"/>
                </a:solidFill>
              </a:rPr>
              <a:t>, SEN DİLİ Mİ?</a:t>
            </a:r>
          </a:p>
        </p:txBody>
      </p:sp>
      <p:sp>
        <p:nvSpPr>
          <p:cNvPr id="7" name="Rectangle 3"/>
          <p:cNvSpPr txBox="1">
            <a:spLocks noChangeArrowheads="1"/>
          </p:cNvSpPr>
          <p:nvPr/>
        </p:nvSpPr>
        <p:spPr>
          <a:xfrm>
            <a:off x="652463" y="1366837"/>
            <a:ext cx="7900987" cy="5440363"/>
          </a:xfrm>
          <a:prstGeom prst="rect">
            <a:avLst/>
          </a:prstGeom>
        </p:spPr>
        <p:txBody>
          <a:bodyPr/>
          <a:lstStyle/>
          <a:p>
            <a:pPr marL="342900" indent="-342900" defTabSz="914400">
              <a:spcBef>
                <a:spcPct val="20000"/>
              </a:spcBef>
              <a:buFont typeface="Arial" charset="0"/>
              <a:buChar char="•"/>
              <a:defRPr/>
            </a:pPr>
            <a:r>
              <a:rPr lang="tr-TR" b="1" dirty="0" smtClean="0">
                <a:latin typeface="Comic Sans MS" pitchFamily="66" charset="0"/>
                <a:ea typeface="+mn-ea"/>
              </a:rPr>
              <a:t>Kardeşine </a:t>
            </a:r>
            <a:r>
              <a:rPr lang="tr-TR" b="1" dirty="0">
                <a:latin typeface="Comic Sans MS" pitchFamily="66" charset="0"/>
                <a:ea typeface="+mn-ea"/>
              </a:rPr>
              <a:t>vurduğun zaman canı acıdığından ağlıyor.Ben de onu teselli ederken ne yapacağımı şaşırıyorum. Bu durum beni üzüyor.</a:t>
            </a:r>
          </a:p>
          <a:p>
            <a:pPr marL="342900" indent="-342900" defTabSz="914400">
              <a:spcBef>
                <a:spcPct val="20000"/>
              </a:spcBef>
              <a:buFont typeface="Arial" charset="0"/>
              <a:buChar char="•"/>
              <a:defRPr/>
            </a:pPr>
            <a:r>
              <a:rPr lang="tr-TR" b="1" dirty="0">
                <a:solidFill>
                  <a:srgbClr val="C00000"/>
                </a:solidFill>
                <a:latin typeface="Comic Sans MS" pitchFamily="66" charset="0"/>
                <a:ea typeface="+mn-ea"/>
              </a:rPr>
              <a:t>-BEN </a:t>
            </a:r>
            <a:r>
              <a:rPr lang="tr-TR" b="1" dirty="0" smtClean="0">
                <a:solidFill>
                  <a:srgbClr val="C00000"/>
                </a:solidFill>
                <a:latin typeface="Comic Sans MS" pitchFamily="66" charset="0"/>
                <a:ea typeface="+mn-ea"/>
              </a:rPr>
              <a:t>DİLİ-</a:t>
            </a:r>
          </a:p>
          <a:p>
            <a:pPr marL="342900" indent="-342900" defTabSz="914400">
              <a:spcBef>
                <a:spcPct val="20000"/>
              </a:spcBef>
              <a:buFont typeface="Arial" charset="0"/>
              <a:buChar char="•"/>
              <a:defRPr/>
            </a:pPr>
            <a:endParaRPr lang="tr-TR" b="1" dirty="0">
              <a:solidFill>
                <a:srgbClr val="C00000"/>
              </a:solidFill>
              <a:latin typeface="Comic Sans MS" pitchFamily="66" charset="0"/>
              <a:ea typeface="+mn-ea"/>
            </a:endParaRPr>
          </a:p>
          <a:p>
            <a:pPr marL="342900" indent="-342900" defTabSz="914400">
              <a:spcBef>
                <a:spcPct val="20000"/>
              </a:spcBef>
              <a:buFont typeface="Arial" charset="0"/>
              <a:buChar char="•"/>
              <a:defRPr/>
            </a:pPr>
            <a:r>
              <a:rPr lang="tr-TR" b="1" dirty="0">
                <a:latin typeface="Comic Sans MS" pitchFamily="66" charset="0"/>
                <a:ea typeface="+mn-ea"/>
              </a:rPr>
              <a:t>Terbiyesizlik yapma.</a:t>
            </a:r>
          </a:p>
          <a:p>
            <a:pPr marL="342900" indent="-342900" defTabSz="914400">
              <a:spcBef>
                <a:spcPct val="20000"/>
              </a:spcBef>
              <a:buFont typeface="Arial" charset="0"/>
              <a:buChar char="•"/>
              <a:defRPr/>
            </a:pPr>
            <a:r>
              <a:rPr lang="tr-TR" b="1" dirty="0">
                <a:solidFill>
                  <a:srgbClr val="C00000"/>
                </a:solidFill>
                <a:latin typeface="Comic Sans MS" pitchFamily="66" charset="0"/>
                <a:ea typeface="+mn-ea"/>
              </a:rPr>
              <a:t>-SEN </a:t>
            </a:r>
            <a:r>
              <a:rPr lang="tr-TR" b="1" dirty="0" smtClean="0">
                <a:solidFill>
                  <a:srgbClr val="C00000"/>
                </a:solidFill>
                <a:latin typeface="Comic Sans MS" pitchFamily="66" charset="0"/>
                <a:ea typeface="+mn-ea"/>
              </a:rPr>
              <a:t>DİLİ-</a:t>
            </a:r>
          </a:p>
          <a:p>
            <a:pPr marL="342900" indent="-342900" defTabSz="914400">
              <a:spcBef>
                <a:spcPct val="20000"/>
              </a:spcBef>
              <a:buFont typeface="Arial" charset="0"/>
              <a:buChar char="•"/>
              <a:defRPr/>
            </a:pPr>
            <a:endParaRPr lang="tr-TR" b="1" dirty="0" smtClean="0">
              <a:solidFill>
                <a:srgbClr val="C00000"/>
              </a:solidFill>
              <a:latin typeface="Comic Sans MS" pitchFamily="66" charset="0"/>
              <a:ea typeface="+mn-ea"/>
            </a:endParaRPr>
          </a:p>
          <a:p>
            <a:pPr marL="342900" indent="-342900">
              <a:spcBef>
                <a:spcPct val="20000"/>
              </a:spcBef>
              <a:buFont typeface="Arial" charset="0"/>
              <a:buChar char="•"/>
              <a:defRPr/>
            </a:pPr>
            <a:r>
              <a:rPr lang="tr-TR" b="1" dirty="0">
                <a:latin typeface="Comic Sans MS" pitchFamily="66" charset="0"/>
              </a:rPr>
              <a:t>Yeter artık. Yapma </a:t>
            </a:r>
            <a:r>
              <a:rPr lang="tr-TR" b="1" dirty="0" smtClean="0">
                <a:latin typeface="Comic Sans MS" pitchFamily="66" charset="0"/>
              </a:rPr>
              <a:t>şunu</a:t>
            </a:r>
            <a:r>
              <a:rPr lang="tr-TR" b="1" dirty="0">
                <a:latin typeface="Comic Sans MS" pitchFamily="66" charset="0"/>
              </a:rPr>
              <a:t>	</a:t>
            </a:r>
          </a:p>
          <a:p>
            <a:pPr marL="342900" indent="-342900">
              <a:spcBef>
                <a:spcPct val="20000"/>
              </a:spcBef>
              <a:buFont typeface="Arial" charset="0"/>
              <a:buChar char="•"/>
              <a:defRPr/>
            </a:pPr>
            <a:r>
              <a:rPr lang="tr-TR" b="1" dirty="0">
                <a:solidFill>
                  <a:srgbClr val="C00000"/>
                </a:solidFill>
                <a:latin typeface="Comic Sans MS" pitchFamily="66" charset="0"/>
              </a:rPr>
              <a:t>-SEN DİLİ-</a:t>
            </a:r>
          </a:p>
          <a:p>
            <a:pPr defTabSz="914400">
              <a:spcBef>
                <a:spcPct val="20000"/>
              </a:spcBef>
              <a:defRPr/>
            </a:pPr>
            <a:endParaRPr lang="tr-TR" b="1" dirty="0">
              <a:solidFill>
                <a:srgbClr val="C00000"/>
              </a:solidFill>
              <a:latin typeface="Comic Sans MS" pitchFamily="66" charset="0"/>
              <a:ea typeface="+mn-ea"/>
            </a:endParaRPr>
          </a:p>
          <a:p>
            <a:pPr marL="342900" indent="-342900" defTabSz="914400">
              <a:spcBef>
                <a:spcPct val="20000"/>
              </a:spcBef>
              <a:buFont typeface="Arial" charset="0"/>
              <a:buChar char="•"/>
              <a:defRPr/>
            </a:pPr>
            <a:r>
              <a:rPr lang="tr-TR" b="1" dirty="0">
                <a:latin typeface="Comic Sans MS" pitchFamily="66" charset="0"/>
                <a:ea typeface="+mn-ea"/>
              </a:rPr>
              <a:t>Bilgisayarı kapatmanı istiyorum.</a:t>
            </a:r>
          </a:p>
          <a:p>
            <a:pPr marL="342900" indent="-342900" defTabSz="914400">
              <a:spcBef>
                <a:spcPct val="20000"/>
              </a:spcBef>
              <a:buFont typeface="Arial" charset="0"/>
              <a:buChar char="•"/>
              <a:defRPr/>
            </a:pPr>
            <a:r>
              <a:rPr lang="tr-TR" b="1" dirty="0">
                <a:solidFill>
                  <a:srgbClr val="C00000"/>
                </a:solidFill>
                <a:latin typeface="Comic Sans MS" pitchFamily="66" charset="0"/>
                <a:ea typeface="+mn-ea"/>
              </a:rPr>
              <a:t>-BEN </a:t>
            </a:r>
            <a:r>
              <a:rPr lang="tr-TR" b="1" dirty="0" smtClean="0">
                <a:solidFill>
                  <a:srgbClr val="C00000"/>
                </a:solidFill>
                <a:latin typeface="Comic Sans MS" pitchFamily="66" charset="0"/>
                <a:ea typeface="+mn-ea"/>
              </a:rPr>
              <a:t>DİLİ-</a:t>
            </a:r>
          </a:p>
          <a:p>
            <a:pPr marL="342900" indent="-342900" defTabSz="914400">
              <a:spcBef>
                <a:spcPct val="20000"/>
              </a:spcBef>
              <a:buFont typeface="Arial" charset="0"/>
              <a:buChar char="•"/>
              <a:defRPr/>
            </a:pPr>
            <a:endParaRPr lang="tr-TR" b="1" dirty="0">
              <a:solidFill>
                <a:srgbClr val="C00000"/>
              </a:solidFill>
              <a:latin typeface="Comic Sans MS" pitchFamily="66" charset="0"/>
              <a:ea typeface="+mn-ea"/>
            </a:endParaRPr>
          </a:p>
          <a:p>
            <a:pPr marL="342900" indent="-342900" defTabSz="914400">
              <a:spcBef>
                <a:spcPct val="20000"/>
              </a:spcBef>
              <a:buFont typeface="Arial" charset="0"/>
              <a:buChar char="•"/>
              <a:defRPr/>
            </a:pPr>
            <a:r>
              <a:rPr lang="tr-TR" b="1" dirty="0">
                <a:latin typeface="Comic Sans MS" pitchFamily="66" charset="0"/>
                <a:ea typeface="+mn-ea"/>
              </a:rPr>
              <a:t>Notlarını böyle düşük görünce başarısız olacağını düşünerek kaygılanıyorum.</a:t>
            </a:r>
          </a:p>
          <a:p>
            <a:pPr marL="342900" indent="-342900" defTabSz="914400">
              <a:spcBef>
                <a:spcPct val="20000"/>
              </a:spcBef>
              <a:buFont typeface="Arial" charset="0"/>
              <a:buChar char="•"/>
              <a:defRPr/>
            </a:pPr>
            <a:r>
              <a:rPr lang="tr-TR" b="1" dirty="0">
                <a:solidFill>
                  <a:srgbClr val="C00000"/>
                </a:solidFill>
                <a:latin typeface="Comic Sans MS" pitchFamily="66" charset="0"/>
                <a:ea typeface="+mn-ea"/>
              </a:rPr>
              <a:t>-BEN DİLİ-</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35</a:t>
            </a:fld>
            <a:endParaRPr lang="tr-TR"/>
          </a:p>
        </p:txBody>
      </p:sp>
    </p:spTree>
    <p:extLst>
      <p:ext uri="{BB962C8B-B14F-4D97-AF65-F5344CB8AC3E}">
        <p14:creationId xmlns:p14="http://schemas.microsoft.com/office/powerpoint/2010/main" val="29581682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362200"/>
            <a:ext cx="53848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88"/>
            <a:ext cx="3119438"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15"/>
          <p:cNvSpPr>
            <a:spLocks noChangeArrowheads="1"/>
          </p:cNvSpPr>
          <p:nvPr/>
        </p:nvSpPr>
        <p:spPr bwMode="auto">
          <a:xfrm>
            <a:off x="899592" y="774098"/>
            <a:ext cx="6024562" cy="7635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ＭＳ Ｐゴシック" pitchFamily="-60" charset="-128"/>
              </a:defRPr>
            </a:lvl1pPr>
            <a:lvl2pPr marL="742950" indent="-285750" eaLnBrk="0" hangingPunct="0">
              <a:defRPr>
                <a:solidFill>
                  <a:schemeClr val="tx1"/>
                </a:solidFill>
                <a:latin typeface="Arial" charset="0"/>
                <a:ea typeface="ＭＳ Ｐゴシック" pitchFamily="-60" charset="-128"/>
              </a:defRPr>
            </a:lvl2pPr>
            <a:lvl3pPr marL="1143000" indent="-228600" eaLnBrk="0" hangingPunct="0">
              <a:defRPr>
                <a:solidFill>
                  <a:schemeClr val="tx1"/>
                </a:solidFill>
                <a:latin typeface="Arial" charset="0"/>
                <a:ea typeface="ＭＳ Ｐゴシック" pitchFamily="-60" charset="-128"/>
              </a:defRPr>
            </a:lvl3pPr>
            <a:lvl4pPr marL="1600200" indent="-228600" eaLnBrk="0" hangingPunct="0">
              <a:defRPr>
                <a:solidFill>
                  <a:schemeClr val="tx1"/>
                </a:solidFill>
                <a:latin typeface="Arial" charset="0"/>
                <a:ea typeface="ＭＳ Ｐゴシック" pitchFamily="-60" charset="-128"/>
              </a:defRPr>
            </a:lvl4pPr>
            <a:lvl5pPr marL="2057400" indent="-228600" eaLnBrk="0" hangingPunct="0">
              <a:defRPr>
                <a:solidFill>
                  <a:schemeClr val="tx1"/>
                </a:solidFill>
                <a:latin typeface="Arial" charset="0"/>
                <a:ea typeface="ＭＳ Ｐゴシック" pitchFamily="-6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6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6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6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60" charset="-128"/>
              </a:defRPr>
            </a:lvl9pPr>
          </a:lstStyle>
          <a:p>
            <a:pPr algn="ctr" defTabSz="914400" eaLnBrk="1" hangingPunct="1"/>
            <a:r>
              <a:rPr lang="tr-TR" altLang="tr-TR" sz="2500" b="1" dirty="0">
                <a:solidFill>
                  <a:srgbClr val="C00000"/>
                </a:solidFill>
              </a:rPr>
              <a:t>BEN DİLİ Mİ</a:t>
            </a:r>
            <a:r>
              <a:rPr lang="tr-TR" altLang="tr-TR" sz="2500" b="1" dirty="0">
                <a:solidFill>
                  <a:srgbClr val="791D7E"/>
                </a:solidFill>
              </a:rPr>
              <a:t>, SEN DİLİ Mİ?</a:t>
            </a:r>
          </a:p>
        </p:txBody>
      </p:sp>
      <p:sp>
        <p:nvSpPr>
          <p:cNvPr id="8" name="Rectangle 3"/>
          <p:cNvSpPr txBox="1">
            <a:spLocks noChangeArrowheads="1"/>
          </p:cNvSpPr>
          <p:nvPr/>
        </p:nvSpPr>
        <p:spPr>
          <a:xfrm>
            <a:off x="611560" y="1697021"/>
            <a:ext cx="8429625" cy="4659329"/>
          </a:xfrm>
          <a:prstGeom prst="rect">
            <a:avLst/>
          </a:prstGeom>
        </p:spPr>
        <p:txBody>
          <a:bodyPr/>
          <a:lstStyle/>
          <a:p>
            <a:pPr marL="342900" indent="-342900" defTabSz="914400">
              <a:spcBef>
                <a:spcPct val="20000"/>
              </a:spcBef>
              <a:buFont typeface="Arial" charset="0"/>
              <a:buChar char="•"/>
              <a:defRPr/>
            </a:pPr>
            <a:r>
              <a:rPr lang="tr-TR" b="1" dirty="0">
                <a:latin typeface="Comic Sans MS" pitchFamily="66" charset="0"/>
                <a:ea typeface="+mn-ea"/>
              </a:rPr>
              <a:t>Hayır, bu saatte top oynamaya gidemezsin. Çünkü hava karardı</a:t>
            </a:r>
            <a:r>
              <a:rPr lang="tr-TR" b="1" dirty="0" smtClean="0">
                <a:latin typeface="Comic Sans MS" pitchFamily="66" charset="0"/>
                <a:ea typeface="+mn-ea"/>
              </a:rPr>
              <a:t>. (sebep belirtiliyor)</a:t>
            </a:r>
            <a:endParaRPr lang="tr-TR" b="1" dirty="0">
              <a:latin typeface="Comic Sans MS" pitchFamily="66" charset="0"/>
              <a:ea typeface="+mn-ea"/>
            </a:endParaRPr>
          </a:p>
          <a:p>
            <a:pPr marL="342900" indent="-342900" defTabSz="914400">
              <a:spcBef>
                <a:spcPct val="20000"/>
              </a:spcBef>
              <a:buFont typeface="Arial" charset="0"/>
              <a:buChar char="•"/>
              <a:defRPr/>
            </a:pPr>
            <a:r>
              <a:rPr lang="tr-TR" b="1" dirty="0">
                <a:solidFill>
                  <a:srgbClr val="C00000"/>
                </a:solidFill>
                <a:latin typeface="Comic Sans MS" pitchFamily="66" charset="0"/>
                <a:ea typeface="+mn-ea"/>
              </a:rPr>
              <a:t> -BEN </a:t>
            </a:r>
            <a:r>
              <a:rPr lang="tr-TR" b="1" dirty="0" smtClean="0">
                <a:solidFill>
                  <a:srgbClr val="C00000"/>
                </a:solidFill>
                <a:latin typeface="Comic Sans MS" pitchFamily="66" charset="0"/>
                <a:ea typeface="+mn-ea"/>
              </a:rPr>
              <a:t>DİLİ-</a:t>
            </a:r>
          </a:p>
          <a:p>
            <a:pPr marL="342900" indent="-342900" defTabSz="914400">
              <a:spcBef>
                <a:spcPct val="20000"/>
              </a:spcBef>
              <a:buFont typeface="Arial" charset="0"/>
              <a:buChar char="•"/>
              <a:defRPr/>
            </a:pPr>
            <a:endParaRPr lang="tr-TR" b="1" dirty="0">
              <a:solidFill>
                <a:srgbClr val="C00000"/>
              </a:solidFill>
              <a:latin typeface="Comic Sans MS" pitchFamily="66" charset="0"/>
              <a:ea typeface="+mn-ea"/>
            </a:endParaRPr>
          </a:p>
          <a:p>
            <a:pPr marL="342900" indent="-342900" defTabSz="914400">
              <a:spcBef>
                <a:spcPct val="20000"/>
              </a:spcBef>
              <a:buFont typeface="Arial" charset="0"/>
              <a:buChar char="•"/>
              <a:defRPr/>
            </a:pPr>
            <a:r>
              <a:rPr lang="tr-TR" b="1" dirty="0">
                <a:latin typeface="Comic Sans MS" pitchFamily="66" charset="0"/>
                <a:ea typeface="+mn-ea"/>
              </a:rPr>
              <a:t>Saçlarını bu şekilde toplamandan hoşlanmıyorum. </a:t>
            </a:r>
          </a:p>
          <a:p>
            <a:pPr marL="342900" indent="-342900" defTabSz="914400">
              <a:spcBef>
                <a:spcPct val="20000"/>
              </a:spcBef>
              <a:buFont typeface="Arial" charset="0"/>
              <a:buChar char="•"/>
              <a:defRPr/>
            </a:pPr>
            <a:r>
              <a:rPr lang="tr-TR" b="1" dirty="0">
                <a:solidFill>
                  <a:srgbClr val="C00000"/>
                </a:solidFill>
                <a:latin typeface="Comic Sans MS" pitchFamily="66" charset="0"/>
                <a:ea typeface="+mn-ea"/>
              </a:rPr>
              <a:t>-BEN </a:t>
            </a:r>
            <a:r>
              <a:rPr lang="tr-TR" b="1" dirty="0" smtClean="0">
                <a:solidFill>
                  <a:srgbClr val="C00000"/>
                </a:solidFill>
                <a:latin typeface="Comic Sans MS" pitchFamily="66" charset="0"/>
                <a:ea typeface="+mn-ea"/>
              </a:rPr>
              <a:t>DİLİ-</a:t>
            </a:r>
          </a:p>
          <a:p>
            <a:pPr marL="342900" indent="-342900" defTabSz="914400">
              <a:spcBef>
                <a:spcPct val="20000"/>
              </a:spcBef>
              <a:buFont typeface="Arial" charset="0"/>
              <a:buChar char="•"/>
              <a:defRPr/>
            </a:pPr>
            <a:endParaRPr lang="tr-TR" b="1" dirty="0">
              <a:solidFill>
                <a:srgbClr val="C00000"/>
              </a:solidFill>
              <a:latin typeface="Comic Sans MS" pitchFamily="66" charset="0"/>
              <a:ea typeface="+mn-ea"/>
            </a:endParaRPr>
          </a:p>
          <a:p>
            <a:pPr marL="342900" indent="-342900" defTabSz="914400">
              <a:spcBef>
                <a:spcPct val="20000"/>
              </a:spcBef>
              <a:buFont typeface="Arial" charset="0"/>
              <a:buChar char="•"/>
              <a:defRPr/>
            </a:pPr>
            <a:r>
              <a:rPr lang="tr-TR" b="1" dirty="0">
                <a:latin typeface="Comic Sans MS" pitchFamily="66" charset="0"/>
                <a:ea typeface="+mn-ea"/>
              </a:rPr>
              <a:t>Sanki spor toto oynamışsın. Bu ne biçim karne böyle? </a:t>
            </a:r>
          </a:p>
          <a:p>
            <a:pPr marL="342900" indent="-342900" defTabSz="914400">
              <a:spcBef>
                <a:spcPct val="20000"/>
              </a:spcBef>
              <a:buFont typeface="Arial" charset="0"/>
              <a:buChar char="•"/>
              <a:defRPr/>
            </a:pPr>
            <a:r>
              <a:rPr lang="tr-TR" b="1" dirty="0">
                <a:solidFill>
                  <a:srgbClr val="C00000"/>
                </a:solidFill>
                <a:latin typeface="Comic Sans MS" pitchFamily="66" charset="0"/>
                <a:ea typeface="+mn-ea"/>
              </a:rPr>
              <a:t>-SEN </a:t>
            </a:r>
            <a:r>
              <a:rPr lang="tr-TR" b="1" dirty="0" smtClean="0">
                <a:solidFill>
                  <a:srgbClr val="C00000"/>
                </a:solidFill>
                <a:latin typeface="Comic Sans MS" pitchFamily="66" charset="0"/>
                <a:ea typeface="+mn-ea"/>
              </a:rPr>
              <a:t>DİLİ-</a:t>
            </a:r>
          </a:p>
          <a:p>
            <a:pPr marL="342900" indent="-342900" defTabSz="914400">
              <a:spcBef>
                <a:spcPct val="20000"/>
              </a:spcBef>
              <a:buFont typeface="Arial" charset="0"/>
              <a:buChar char="•"/>
              <a:defRPr/>
            </a:pPr>
            <a:endParaRPr lang="tr-TR" b="1" dirty="0">
              <a:solidFill>
                <a:srgbClr val="C00000"/>
              </a:solidFill>
              <a:latin typeface="Comic Sans MS" pitchFamily="66" charset="0"/>
              <a:ea typeface="+mn-ea"/>
            </a:endParaRPr>
          </a:p>
          <a:p>
            <a:pPr marL="342900" indent="-342900" defTabSz="914400">
              <a:spcBef>
                <a:spcPct val="20000"/>
              </a:spcBef>
              <a:buFont typeface="Arial" charset="0"/>
              <a:buChar char="•"/>
              <a:defRPr/>
            </a:pPr>
            <a:r>
              <a:rPr lang="tr-TR" b="1" dirty="0">
                <a:latin typeface="Comic Sans MS" pitchFamily="66" charset="0"/>
                <a:ea typeface="+mn-ea"/>
              </a:rPr>
              <a:t>Sen zaten hep böylesin. </a:t>
            </a:r>
          </a:p>
          <a:p>
            <a:pPr marL="342900" indent="-342900" defTabSz="914400">
              <a:spcBef>
                <a:spcPct val="20000"/>
              </a:spcBef>
              <a:buFont typeface="Arial" charset="0"/>
              <a:buChar char="•"/>
              <a:defRPr/>
            </a:pPr>
            <a:r>
              <a:rPr lang="tr-TR" b="1" dirty="0">
                <a:solidFill>
                  <a:srgbClr val="C00000"/>
                </a:solidFill>
                <a:latin typeface="Comic Sans MS" pitchFamily="66" charset="0"/>
                <a:ea typeface="+mn-ea"/>
              </a:rPr>
              <a:t>-SEN </a:t>
            </a:r>
            <a:r>
              <a:rPr lang="tr-TR" b="1" dirty="0" smtClean="0">
                <a:solidFill>
                  <a:srgbClr val="C00000"/>
                </a:solidFill>
                <a:latin typeface="Comic Sans MS" pitchFamily="66" charset="0"/>
                <a:ea typeface="+mn-ea"/>
              </a:rPr>
              <a:t>DİLİ-</a:t>
            </a:r>
          </a:p>
          <a:p>
            <a:pPr marL="342900" indent="-342900" defTabSz="914400">
              <a:spcBef>
                <a:spcPct val="20000"/>
              </a:spcBef>
              <a:buFont typeface="Arial" charset="0"/>
              <a:buChar char="•"/>
              <a:defRPr/>
            </a:pPr>
            <a:endParaRPr lang="tr-TR" b="1" dirty="0">
              <a:solidFill>
                <a:srgbClr val="C00000"/>
              </a:solidFill>
              <a:latin typeface="Comic Sans MS" pitchFamily="66" charset="0"/>
              <a:ea typeface="+mn-ea"/>
            </a:endParaRPr>
          </a:p>
          <a:p>
            <a:pPr marL="342900" indent="-342900" defTabSz="914400">
              <a:spcBef>
                <a:spcPct val="20000"/>
              </a:spcBef>
              <a:buFont typeface="Arial" charset="0"/>
              <a:buChar char="•"/>
              <a:defRPr/>
            </a:pPr>
            <a:r>
              <a:rPr lang="tr-TR" b="1" dirty="0">
                <a:latin typeface="Comic Sans MS" pitchFamily="66" charset="0"/>
                <a:ea typeface="+mn-ea"/>
              </a:rPr>
              <a:t>Odanı yine toplamamışsın. Çok dağınıksın. </a:t>
            </a:r>
          </a:p>
          <a:p>
            <a:pPr marL="342900" indent="-342900" defTabSz="914400">
              <a:spcBef>
                <a:spcPct val="20000"/>
              </a:spcBef>
              <a:buFont typeface="Arial" charset="0"/>
              <a:buChar char="•"/>
              <a:defRPr/>
            </a:pPr>
            <a:r>
              <a:rPr lang="tr-TR" b="1" dirty="0">
                <a:solidFill>
                  <a:srgbClr val="C00000"/>
                </a:solidFill>
                <a:latin typeface="Comic Sans MS" pitchFamily="66" charset="0"/>
                <a:ea typeface="+mn-ea"/>
              </a:rPr>
              <a:t>-SEN DİLİ-</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36</a:t>
            </a:fld>
            <a:endParaRPr lang="tr-TR"/>
          </a:p>
        </p:txBody>
      </p:sp>
    </p:spTree>
    <p:extLst>
      <p:ext uri="{BB962C8B-B14F-4D97-AF65-F5344CB8AC3E}">
        <p14:creationId xmlns:p14="http://schemas.microsoft.com/office/powerpoint/2010/main" val="18164506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362200"/>
            <a:ext cx="53848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33 Aşağı Ok Belirtme Çizgisi"/>
          <p:cNvSpPr/>
          <p:nvPr/>
        </p:nvSpPr>
        <p:spPr>
          <a:xfrm>
            <a:off x="952500" y="292100"/>
            <a:ext cx="3378200" cy="108585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tr-TR"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SEN MESAJLARI</a:t>
            </a:r>
          </a:p>
        </p:txBody>
      </p:sp>
      <p:graphicFrame>
        <p:nvGraphicFramePr>
          <p:cNvPr id="32" name="31 Diyagram"/>
          <p:cNvGraphicFramePr/>
          <p:nvPr>
            <p:extLst>
              <p:ext uri="{D42A27DB-BD31-4B8C-83A1-F6EECF244321}">
                <p14:modId xmlns:p14="http://schemas.microsoft.com/office/powerpoint/2010/main" val="4086402861"/>
              </p:ext>
            </p:extLst>
          </p:nvPr>
        </p:nvGraphicFramePr>
        <p:xfrm>
          <a:off x="1073150" y="1438275"/>
          <a:ext cx="3136900" cy="51276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5" name="34 Aşağı Ok Belirtme Çizgisi"/>
          <p:cNvSpPr/>
          <p:nvPr/>
        </p:nvSpPr>
        <p:spPr>
          <a:xfrm>
            <a:off x="4873625" y="292100"/>
            <a:ext cx="3378200" cy="1085850"/>
          </a:xfrm>
          <a:prstGeom prst="downArrowCallou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tr-T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BEN MESAJLARI</a:t>
            </a:r>
          </a:p>
        </p:txBody>
      </p:sp>
      <p:graphicFrame>
        <p:nvGraphicFramePr>
          <p:cNvPr id="36" name="35 Diyagram"/>
          <p:cNvGraphicFramePr/>
          <p:nvPr>
            <p:extLst>
              <p:ext uri="{D42A27DB-BD31-4B8C-83A1-F6EECF244321}">
                <p14:modId xmlns:p14="http://schemas.microsoft.com/office/powerpoint/2010/main" val="3393923545"/>
              </p:ext>
            </p:extLst>
          </p:nvPr>
        </p:nvGraphicFramePr>
        <p:xfrm>
          <a:off x="4994275" y="1438275"/>
          <a:ext cx="3136900" cy="51276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 name="Slayt Numarası Yer Tutucusu 1"/>
          <p:cNvSpPr>
            <a:spLocks noGrp="1"/>
          </p:cNvSpPr>
          <p:nvPr>
            <p:ph type="sldNum" sz="quarter" idx="12"/>
          </p:nvPr>
        </p:nvSpPr>
        <p:spPr/>
        <p:txBody>
          <a:bodyPr/>
          <a:lstStyle/>
          <a:p>
            <a:fld id="{F302176B-0E47-46AC-8F43-DAB4B8A37D06}" type="slidenum">
              <a:rPr lang="tr-TR" smtClean="0"/>
              <a:pPr/>
              <a:t>37</a:t>
            </a:fld>
            <a:endParaRPr lang="tr-TR"/>
          </a:p>
        </p:txBody>
      </p:sp>
    </p:spTree>
    <p:extLst>
      <p:ext uri="{BB962C8B-B14F-4D97-AF65-F5344CB8AC3E}">
        <p14:creationId xmlns:p14="http://schemas.microsoft.com/office/powerpoint/2010/main" val="36752005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p:cNvSpPr>
            <a:spLocks noChangeArrowheads="1"/>
          </p:cNvSpPr>
          <p:nvPr/>
        </p:nvSpPr>
        <p:spPr bwMode="auto">
          <a:xfrm>
            <a:off x="539552" y="985043"/>
            <a:ext cx="6024562" cy="7635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ＭＳ Ｐゴシック" pitchFamily="-60" charset="-128"/>
              </a:defRPr>
            </a:lvl1pPr>
            <a:lvl2pPr marL="742950" indent="-285750" eaLnBrk="0" hangingPunct="0">
              <a:defRPr>
                <a:solidFill>
                  <a:schemeClr val="tx1"/>
                </a:solidFill>
                <a:latin typeface="Arial" charset="0"/>
                <a:ea typeface="ＭＳ Ｐゴシック" pitchFamily="-60" charset="-128"/>
              </a:defRPr>
            </a:lvl2pPr>
            <a:lvl3pPr marL="1143000" indent="-228600" eaLnBrk="0" hangingPunct="0">
              <a:defRPr>
                <a:solidFill>
                  <a:schemeClr val="tx1"/>
                </a:solidFill>
                <a:latin typeface="Arial" charset="0"/>
                <a:ea typeface="ＭＳ Ｐゴシック" pitchFamily="-60" charset="-128"/>
              </a:defRPr>
            </a:lvl3pPr>
            <a:lvl4pPr marL="1600200" indent="-228600" eaLnBrk="0" hangingPunct="0">
              <a:defRPr>
                <a:solidFill>
                  <a:schemeClr val="tx1"/>
                </a:solidFill>
                <a:latin typeface="Arial" charset="0"/>
                <a:ea typeface="ＭＳ Ｐゴシック" pitchFamily="-60" charset="-128"/>
              </a:defRPr>
            </a:lvl4pPr>
            <a:lvl5pPr marL="2057400" indent="-228600" eaLnBrk="0" hangingPunct="0">
              <a:defRPr>
                <a:solidFill>
                  <a:schemeClr val="tx1"/>
                </a:solidFill>
                <a:latin typeface="Arial" charset="0"/>
                <a:ea typeface="ＭＳ Ｐゴシック" pitchFamily="-6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6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6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6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60" charset="-128"/>
              </a:defRPr>
            </a:lvl9pPr>
          </a:lstStyle>
          <a:p>
            <a:pPr algn="ctr" defTabSz="914400" eaLnBrk="1" hangingPunct="1"/>
            <a:r>
              <a:rPr lang="tr-TR" altLang="tr-TR" sz="2500" b="1" dirty="0">
                <a:solidFill>
                  <a:srgbClr val="791D7E"/>
                </a:solidFill>
              </a:rPr>
              <a:t>e</a:t>
            </a:r>
            <a:r>
              <a:rPr lang="tr-TR" altLang="tr-TR" sz="2500" b="1" dirty="0" smtClean="0">
                <a:solidFill>
                  <a:srgbClr val="791D7E"/>
                </a:solidFill>
              </a:rPr>
              <a:t>) EĞLENCEYE ZAMAN AYIRMAK</a:t>
            </a:r>
            <a:endParaRPr lang="tr-TR" altLang="tr-TR" sz="2500" b="1" dirty="0">
              <a:solidFill>
                <a:srgbClr val="791D7E"/>
              </a:solidFill>
            </a:endParaRPr>
          </a:p>
        </p:txBody>
      </p:sp>
      <p:sp>
        <p:nvSpPr>
          <p:cNvPr id="3" name="Başlık 1"/>
          <p:cNvSpPr txBox="1">
            <a:spLocks/>
          </p:cNvSpPr>
          <p:nvPr/>
        </p:nvSpPr>
        <p:spPr>
          <a:xfrm>
            <a:off x="214282" y="2285992"/>
            <a:ext cx="4466174" cy="4176464"/>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buFont typeface="Wingdings" pitchFamily="2" charset="2"/>
              <a:buChar char="ü"/>
            </a:pPr>
            <a:r>
              <a:rPr lang="tr-TR" sz="2800" dirty="0" smtClean="0">
                <a:latin typeface="+mn-lt"/>
              </a:rPr>
              <a:t>Ailenin, eğlenmeye zaman ayırması da önemli bir ihtiyaçtır ve ihmal edilmemelidir.</a:t>
            </a:r>
          </a:p>
          <a:p>
            <a:pPr>
              <a:buFont typeface="Wingdings" pitchFamily="2" charset="2"/>
              <a:buChar char="ü"/>
            </a:pPr>
            <a:endParaRPr lang="tr-TR" sz="2800" dirty="0" smtClean="0">
              <a:latin typeface="+mn-lt"/>
            </a:endParaRPr>
          </a:p>
          <a:p>
            <a:pPr>
              <a:buFont typeface="Wingdings" pitchFamily="2" charset="2"/>
              <a:buChar char="ü"/>
            </a:pPr>
            <a:r>
              <a:rPr lang="tr-TR" sz="2800" dirty="0" smtClean="0">
                <a:latin typeface="+mn-lt"/>
              </a:rPr>
              <a:t> Eğer yeteri kadar eğlenceye vakit ayrılmazsa aile içi dinamikler zarar görebilmektedir.</a:t>
            </a:r>
          </a:p>
          <a:p>
            <a:endParaRPr lang="tr-TR" sz="3200" dirty="0">
              <a:latin typeface="+mn-lt"/>
            </a:endParaRPr>
          </a:p>
        </p:txBody>
      </p:sp>
      <p:pic>
        <p:nvPicPr>
          <p:cNvPr id="38914" name="Picture 2" descr="C:\Users\win7\Desktop\iletişim\resimler\resim2.gif"/>
          <p:cNvPicPr>
            <a:picLocks noChangeAspect="1" noChangeArrowheads="1"/>
          </p:cNvPicPr>
          <p:nvPr/>
        </p:nvPicPr>
        <p:blipFill>
          <a:blip r:embed="rId2"/>
          <a:srcRect/>
          <a:stretch>
            <a:fillRect/>
          </a:stretch>
        </p:blipFill>
        <p:spPr bwMode="auto">
          <a:xfrm>
            <a:off x="4714876" y="2214554"/>
            <a:ext cx="4010025" cy="3643338"/>
          </a:xfrm>
          <a:prstGeom prst="rect">
            <a:avLst/>
          </a:prstGeom>
          <a:noFill/>
        </p:spPr>
      </p:pic>
      <p:sp>
        <p:nvSpPr>
          <p:cNvPr id="4" name="Slayt Numarası Yer Tutucusu 3"/>
          <p:cNvSpPr>
            <a:spLocks noGrp="1"/>
          </p:cNvSpPr>
          <p:nvPr>
            <p:ph type="sldNum" sz="quarter" idx="12"/>
          </p:nvPr>
        </p:nvSpPr>
        <p:spPr/>
        <p:txBody>
          <a:bodyPr/>
          <a:lstStyle/>
          <a:p>
            <a:fld id="{F302176B-0E47-46AC-8F43-DAB4B8A37D06}" type="slidenum">
              <a:rPr lang="tr-TR" smtClean="0"/>
              <a:pPr/>
              <a:t>38</a:t>
            </a:fld>
            <a:endParaRPr lang="tr-TR"/>
          </a:p>
        </p:txBody>
      </p:sp>
    </p:spTree>
    <p:extLst>
      <p:ext uri="{BB962C8B-B14F-4D97-AF65-F5344CB8AC3E}">
        <p14:creationId xmlns:p14="http://schemas.microsoft.com/office/powerpoint/2010/main" val="37049213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457200" y="980728"/>
            <a:ext cx="8229600" cy="5760640"/>
          </a:xfrm>
        </p:spPr>
        <p:txBody>
          <a:bodyPr>
            <a:noAutofit/>
          </a:bodyPr>
          <a:lstStyle/>
          <a:p>
            <a:pPr marL="0" indent="0" eaLnBrk="1" hangingPunct="1">
              <a:lnSpc>
                <a:spcPct val="80000"/>
              </a:lnSpc>
              <a:buNone/>
              <a:defRPr/>
            </a:pPr>
            <a:r>
              <a:rPr lang="tr-TR" altLang="tr-TR" sz="2400" b="1" i="1" dirty="0" smtClean="0">
                <a:solidFill>
                  <a:srgbClr val="0070C0"/>
                </a:solidFill>
              </a:rPr>
              <a:t>    </a:t>
            </a:r>
            <a:r>
              <a:rPr lang="tr-TR" altLang="tr-TR" sz="3200" b="1" i="1" dirty="0" smtClean="0">
                <a:solidFill>
                  <a:srgbClr val="0070C0"/>
                </a:solidFill>
              </a:rPr>
              <a:t>ETKİLİ YÖNERGE VERME</a:t>
            </a:r>
            <a:endParaRPr lang="tr-TR" altLang="tr-TR" sz="2800" b="1" i="1" dirty="0" smtClean="0">
              <a:solidFill>
                <a:srgbClr val="0070C0"/>
              </a:solidFill>
            </a:endParaRPr>
          </a:p>
          <a:p>
            <a:pPr eaLnBrk="1" hangingPunct="1">
              <a:lnSpc>
                <a:spcPct val="80000"/>
              </a:lnSpc>
              <a:buFont typeface="Wingdings" panose="05000000000000000000" pitchFamily="2" charset="2"/>
              <a:buChar char="ü"/>
              <a:defRPr/>
            </a:pPr>
            <a:endParaRPr lang="tr-TR" altLang="tr-TR" sz="2400" b="1" i="1" dirty="0"/>
          </a:p>
          <a:p>
            <a:pPr eaLnBrk="1" hangingPunct="1">
              <a:lnSpc>
                <a:spcPct val="80000"/>
              </a:lnSpc>
              <a:buFont typeface="Wingdings" panose="05000000000000000000" pitchFamily="2" charset="2"/>
              <a:buChar char="ü"/>
              <a:defRPr/>
            </a:pPr>
            <a:r>
              <a:rPr lang="tr-TR" altLang="tr-TR" sz="2400" dirty="0" smtClean="0"/>
              <a:t>Biz birçok sorunlu çocukla ilgilenirken anne babanın “yönerge verme biçimlerine” dikkat ettiklerinde çocukların uyumunda çok </a:t>
            </a:r>
            <a:r>
              <a:rPr lang="tr-TR" altLang="tr-TR" sz="2400" b="1" dirty="0" smtClean="0">
                <a:solidFill>
                  <a:srgbClr val="00B0F0"/>
                </a:solidFill>
              </a:rPr>
              <a:t>belirgin düzelmeler </a:t>
            </a:r>
            <a:r>
              <a:rPr lang="tr-TR" altLang="tr-TR" sz="2400" dirty="0" smtClean="0"/>
              <a:t>elde ettiklerini gözlemliyoruz. Bu nedenle çocuğunuzdan bir şey istediğinizde bu kurallara uymanız yararlı olacağını düşünüyoruz. </a:t>
            </a:r>
          </a:p>
          <a:p>
            <a:pPr eaLnBrk="1" hangingPunct="1">
              <a:lnSpc>
                <a:spcPct val="80000"/>
              </a:lnSpc>
              <a:buFont typeface="Wingdings" panose="05000000000000000000" pitchFamily="2" charset="2"/>
              <a:buChar char="ü"/>
              <a:defRPr/>
            </a:pPr>
            <a:endParaRPr lang="tr-TR" altLang="tr-TR" sz="2400" dirty="0"/>
          </a:p>
          <a:p>
            <a:pPr eaLnBrk="1" hangingPunct="1">
              <a:lnSpc>
                <a:spcPct val="80000"/>
              </a:lnSpc>
              <a:buFont typeface="Wingdings" panose="05000000000000000000" pitchFamily="2" charset="2"/>
              <a:buChar char="ü"/>
              <a:defRPr/>
            </a:pPr>
            <a:r>
              <a:rPr lang="tr-TR" altLang="tr-TR" sz="2400" dirty="0" smtClean="0"/>
              <a:t>Cümleleriniz </a:t>
            </a:r>
            <a:r>
              <a:rPr lang="tr-TR" altLang="tr-TR" sz="2400" b="1" dirty="0" smtClean="0">
                <a:solidFill>
                  <a:srgbClr val="7030A0"/>
                </a:solidFill>
              </a:rPr>
              <a:t>basit ve anlaşılır </a:t>
            </a:r>
            <a:r>
              <a:rPr lang="tr-TR" altLang="tr-TR" sz="2400" dirty="0" smtClean="0"/>
              <a:t>olmalı. </a:t>
            </a:r>
            <a:r>
              <a:rPr lang="tr-TR" altLang="tr-TR" sz="2400" b="1" u="sng" dirty="0" smtClean="0">
                <a:solidFill>
                  <a:srgbClr val="FF0000"/>
                </a:solidFill>
              </a:rPr>
              <a:t>Yalvarma veya kızma biçiminde olmamalı. </a:t>
            </a:r>
          </a:p>
          <a:p>
            <a:pPr eaLnBrk="1" hangingPunct="1">
              <a:lnSpc>
                <a:spcPct val="80000"/>
              </a:lnSpc>
              <a:buFont typeface="Wingdings" panose="05000000000000000000" pitchFamily="2" charset="2"/>
              <a:buChar char="ü"/>
              <a:defRPr/>
            </a:pPr>
            <a:endParaRPr lang="tr-TR" altLang="tr-TR" sz="2400" b="1" u="sng" dirty="0" smtClean="0">
              <a:solidFill>
                <a:srgbClr val="FF0000"/>
              </a:solidFill>
            </a:endParaRPr>
          </a:p>
          <a:p>
            <a:pPr eaLnBrk="1" hangingPunct="1">
              <a:lnSpc>
                <a:spcPct val="80000"/>
              </a:lnSpc>
              <a:buFont typeface="Wingdings" panose="05000000000000000000" pitchFamily="2" charset="2"/>
              <a:buChar char="ü"/>
              <a:defRPr/>
            </a:pPr>
            <a:r>
              <a:rPr lang="tr-TR" altLang="tr-TR" sz="2400" dirty="0" smtClean="0"/>
              <a:t>Yönergenin yerine getirilmesi için </a:t>
            </a:r>
            <a:r>
              <a:rPr lang="tr-TR" altLang="tr-TR" sz="2400" b="1" dirty="0" smtClean="0">
                <a:solidFill>
                  <a:srgbClr val="00B050"/>
                </a:solidFill>
              </a:rPr>
              <a:t>yeterli süre </a:t>
            </a:r>
            <a:r>
              <a:rPr lang="tr-TR" altLang="tr-TR" sz="2400" dirty="0" smtClean="0"/>
              <a:t>verilmeli.</a:t>
            </a:r>
          </a:p>
          <a:p>
            <a:pPr eaLnBrk="1" hangingPunct="1">
              <a:lnSpc>
                <a:spcPct val="80000"/>
              </a:lnSpc>
              <a:buFont typeface="Wingdings" panose="05000000000000000000" pitchFamily="2" charset="2"/>
              <a:buChar char="ü"/>
              <a:defRPr/>
            </a:pPr>
            <a:endParaRPr lang="tr-TR" altLang="tr-TR" sz="2400" dirty="0" smtClean="0"/>
          </a:p>
          <a:p>
            <a:pPr eaLnBrk="1" hangingPunct="1">
              <a:lnSpc>
                <a:spcPct val="80000"/>
              </a:lnSpc>
              <a:buFont typeface="Wingdings" panose="05000000000000000000" pitchFamily="2" charset="2"/>
              <a:buChar char="ü"/>
              <a:defRPr/>
            </a:pPr>
            <a:r>
              <a:rPr lang="tr-TR" altLang="tr-TR" sz="2400" dirty="0" smtClean="0"/>
              <a:t>Gerekirse ne istediğinizi </a:t>
            </a:r>
            <a:r>
              <a:rPr lang="tr-TR" altLang="tr-TR" sz="2400" b="1" dirty="0" smtClean="0">
                <a:solidFill>
                  <a:srgbClr val="C00000"/>
                </a:solidFill>
              </a:rPr>
              <a:t>tekrarlatarak</a:t>
            </a:r>
            <a:r>
              <a:rPr lang="tr-TR" altLang="tr-TR" sz="2400" dirty="0" smtClean="0"/>
              <a:t> çocuğunun sizi anladığından emin olun.</a:t>
            </a:r>
          </a:p>
        </p:txBody>
      </p:sp>
      <p:sp>
        <p:nvSpPr>
          <p:cNvPr id="2" name="Slayt Numarası Yer Tutucusu 1"/>
          <p:cNvSpPr>
            <a:spLocks noGrp="1"/>
          </p:cNvSpPr>
          <p:nvPr>
            <p:ph type="sldNum" sz="quarter" idx="12"/>
          </p:nvPr>
        </p:nvSpPr>
        <p:spPr/>
        <p:txBody>
          <a:bodyPr/>
          <a:lstStyle/>
          <a:p>
            <a:fld id="{F302176B-0E47-46AC-8F43-DAB4B8A37D06}" type="slidenum">
              <a:rPr lang="tr-TR" smtClean="0"/>
              <a:pPr/>
              <a:t>39</a:t>
            </a:fld>
            <a:endParaRPr lang="tr-TR"/>
          </a:p>
        </p:txBody>
      </p:sp>
    </p:spTree>
    <p:extLst>
      <p:ext uri="{BB962C8B-B14F-4D97-AF65-F5344CB8AC3E}">
        <p14:creationId xmlns:p14="http://schemas.microsoft.com/office/powerpoint/2010/main" val="2773625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78221" y="629816"/>
            <a:ext cx="8463314" cy="1143000"/>
          </a:xfrm>
        </p:spPr>
        <p:txBody>
          <a:bodyPr>
            <a:noAutofit/>
          </a:bodyPr>
          <a:lstStyle/>
          <a:p>
            <a:r>
              <a:rPr lang="tr-TR" sz="4000" dirty="0" err="1"/>
              <a:t>TÜİK’in</a:t>
            </a:r>
            <a:r>
              <a:rPr lang="tr-TR" sz="4000" dirty="0"/>
              <a:t> 2006 yılında yaptığı bir araştırmaya göre;</a:t>
            </a:r>
            <a:endParaRPr lang="tr-TR" sz="3600" dirty="0"/>
          </a:p>
        </p:txBody>
      </p:sp>
      <p:pic>
        <p:nvPicPr>
          <p:cNvPr id="2050" name="Picture 2" descr="C:\Users\melek\Desktop\aa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72816"/>
            <a:ext cx="9144001" cy="5085184"/>
          </a:xfrm>
          <a:prstGeom prst="rect">
            <a:avLst/>
          </a:prstGeom>
          <a:noFill/>
          <a:extLst>
            <a:ext uri="{909E8E84-426E-40DD-AFC4-6F175D3DCCD1}">
              <a14:hiddenFill xmlns:a14="http://schemas.microsoft.com/office/drawing/2010/main">
                <a:solidFill>
                  <a:srgbClr val="FFFFFF"/>
                </a:solidFill>
              </a14:hiddenFill>
            </a:ext>
          </a:extLst>
        </p:spPr>
      </p:pic>
      <p:sp>
        <p:nvSpPr>
          <p:cNvPr id="2" name="Slayt Numarası Yer Tutucusu 1"/>
          <p:cNvSpPr>
            <a:spLocks noGrp="1"/>
          </p:cNvSpPr>
          <p:nvPr>
            <p:ph type="sldNum" sz="quarter" idx="12"/>
          </p:nvPr>
        </p:nvSpPr>
        <p:spPr/>
        <p:txBody>
          <a:bodyPr/>
          <a:lstStyle/>
          <a:p>
            <a:fld id="{F302176B-0E47-46AC-8F43-DAB4B8A37D06}" type="slidenum">
              <a:rPr lang="tr-TR" smtClean="0"/>
              <a:pPr/>
              <a:t>4</a:t>
            </a:fld>
            <a:endParaRPr lang="tr-TR"/>
          </a:p>
        </p:txBody>
      </p:sp>
    </p:spTree>
    <p:extLst>
      <p:ext uri="{BB962C8B-B14F-4D97-AF65-F5344CB8AC3E}">
        <p14:creationId xmlns:p14="http://schemas.microsoft.com/office/powerpoint/2010/main" val="23799027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İletişimle İlgili Kitap Önerileri</a:t>
            </a:r>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pPr/>
              <a:t>40</a:t>
            </a:fld>
            <a:endParaRPr lang="tr-TR"/>
          </a:p>
        </p:txBody>
      </p:sp>
      <p:pic>
        <p:nvPicPr>
          <p:cNvPr id="5" name="Resim 4"/>
          <p:cNvPicPr>
            <a:picLocks noChangeAspect="1"/>
          </p:cNvPicPr>
          <p:nvPr/>
        </p:nvPicPr>
        <p:blipFill>
          <a:blip r:embed="rId2"/>
          <a:stretch>
            <a:fillRect/>
          </a:stretch>
        </p:blipFill>
        <p:spPr>
          <a:xfrm>
            <a:off x="457200" y="2509421"/>
            <a:ext cx="2458616" cy="3830364"/>
          </a:xfrm>
          <a:prstGeom prst="rect">
            <a:avLst/>
          </a:prstGeom>
        </p:spPr>
      </p:pic>
      <p:pic>
        <p:nvPicPr>
          <p:cNvPr id="6" name="Resim 5"/>
          <p:cNvPicPr>
            <a:picLocks noChangeAspect="1"/>
          </p:cNvPicPr>
          <p:nvPr/>
        </p:nvPicPr>
        <p:blipFill>
          <a:blip r:embed="rId3"/>
          <a:stretch>
            <a:fillRect/>
          </a:stretch>
        </p:blipFill>
        <p:spPr>
          <a:xfrm>
            <a:off x="3383855" y="2525986"/>
            <a:ext cx="2376289" cy="3830364"/>
          </a:xfrm>
          <a:prstGeom prst="rect">
            <a:avLst/>
          </a:prstGeom>
        </p:spPr>
      </p:pic>
      <p:pic>
        <p:nvPicPr>
          <p:cNvPr id="8" name="Resim 7"/>
          <p:cNvPicPr>
            <a:picLocks noChangeAspect="1"/>
          </p:cNvPicPr>
          <p:nvPr/>
        </p:nvPicPr>
        <p:blipFill>
          <a:blip r:embed="rId4"/>
          <a:stretch>
            <a:fillRect/>
          </a:stretch>
        </p:blipFill>
        <p:spPr>
          <a:xfrm>
            <a:off x="6228183" y="2525986"/>
            <a:ext cx="2458617" cy="3830364"/>
          </a:xfrm>
          <a:prstGeom prst="rect">
            <a:avLst/>
          </a:prstGeom>
        </p:spPr>
      </p:pic>
    </p:spTree>
    <p:extLst>
      <p:ext uri="{BB962C8B-B14F-4D97-AF65-F5344CB8AC3E}">
        <p14:creationId xmlns:p14="http://schemas.microsoft.com/office/powerpoint/2010/main" val="12064147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Grp="1" noChangeArrowheads="1"/>
          </p:cNvSpPr>
          <p:nvPr>
            <p:ph type="title"/>
          </p:nvPr>
        </p:nvSpPr>
        <p:spPr>
          <a:noFill/>
        </p:spPr>
        <p:txBody>
          <a:bodyPr/>
          <a:lstStyle/>
          <a:p>
            <a:pPr algn="ctr" eaLnBrk="1" hangingPunct="1"/>
            <a:r>
              <a:rPr lang="tr-TR" altLang="tr-TR" sz="3600" dirty="0" smtClean="0"/>
              <a:t>HER ÇOCUK ÜZERİNDE GÖRÜNMEZ BİR LEVHA TAŞIR</a:t>
            </a:r>
          </a:p>
        </p:txBody>
      </p:sp>
      <p:pic>
        <p:nvPicPr>
          <p:cNvPr id="9220" name="Picture 5" descr="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282" y="1928802"/>
            <a:ext cx="2514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6"/>
          <p:cNvSpPr>
            <a:spLocks noChangeArrowheads="1"/>
          </p:cNvSpPr>
          <p:nvPr/>
        </p:nvSpPr>
        <p:spPr bwMode="auto">
          <a:xfrm>
            <a:off x="-571536" y="3571876"/>
            <a:ext cx="4572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A50021"/>
              </a:buClr>
              <a:buSzPct val="75000"/>
              <a:buFont typeface="Wingdings" pitchFamily="2" charset="2"/>
              <a:buChar char="n"/>
              <a:defRPr sz="3200">
                <a:solidFill>
                  <a:schemeClr val="tx1"/>
                </a:solidFill>
                <a:latin typeface="Times New Roman" pitchFamily="18" charset="0"/>
              </a:defRPr>
            </a:lvl1pPr>
            <a:lvl2pPr marL="742950" indent="-285750" algn="l" eaLnBrk="0" hangingPunct="0">
              <a:spcBef>
                <a:spcPct val="20000"/>
              </a:spcBef>
              <a:buClr>
                <a:schemeClr val="accent2"/>
              </a:buClr>
              <a:buSzPct val="75000"/>
              <a:buFont typeface="Wingdings" pitchFamily="2" charset="2"/>
              <a:buChar char="n"/>
              <a:defRPr sz="2800">
                <a:solidFill>
                  <a:schemeClr val="tx1"/>
                </a:solidFill>
                <a:latin typeface="Times New Roman" pitchFamily="18" charset="0"/>
              </a:defRPr>
            </a:lvl2pPr>
            <a:lvl3pPr marL="1143000" indent="-228600" algn="l" eaLnBrk="0" hangingPunct="0">
              <a:spcBef>
                <a:spcPct val="20000"/>
              </a:spcBef>
              <a:buClr>
                <a:srgbClr val="666699"/>
              </a:buClr>
              <a:buSzPct val="70000"/>
              <a:buFont typeface="Wingdings" pitchFamily="2" charset="2"/>
              <a:buChar char="n"/>
              <a:defRPr sz="2400">
                <a:solidFill>
                  <a:schemeClr val="tx1"/>
                </a:solidFill>
                <a:latin typeface="Times New Roman" pitchFamily="18" charset="0"/>
              </a:defRPr>
            </a:lvl3pPr>
            <a:lvl4pPr marL="1600200" indent="-228600" algn="l" eaLnBrk="0" hangingPunct="0">
              <a:spcBef>
                <a:spcPct val="20000"/>
              </a:spcBef>
              <a:buSzPct val="60000"/>
              <a:buFont typeface="Wingdings" pitchFamily="2" charset="2"/>
              <a:buChar char="n"/>
              <a:defRPr sz="2000">
                <a:solidFill>
                  <a:schemeClr val="tx1"/>
                </a:solidFill>
                <a:latin typeface="Times New Roman" pitchFamily="18" charset="0"/>
              </a:defRPr>
            </a:lvl4pPr>
            <a:lvl5pPr marL="2057400" indent="-228600" algn="l" eaLnBrk="0" hangingPunct="0">
              <a:spcBef>
                <a:spcPct val="20000"/>
              </a:spcBef>
              <a:buClr>
                <a:schemeClr val="hlink"/>
              </a:buClr>
              <a:buSzPct val="55000"/>
              <a:buFont typeface="Wingdings" pitchFamily="2" charset="2"/>
              <a:buChar char="n"/>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Times New Roman" pitchFamily="18" charset="0"/>
              </a:defRPr>
            </a:lvl9pPr>
          </a:lstStyle>
          <a:p>
            <a:pPr eaLnBrk="1" hangingPunct="1">
              <a:spcBef>
                <a:spcPct val="50000"/>
              </a:spcBef>
              <a:buClr>
                <a:schemeClr val="accent2"/>
              </a:buClr>
              <a:buSzPct val="80000"/>
              <a:buFont typeface="Wingdings" pitchFamily="2" charset="2"/>
              <a:buNone/>
            </a:pPr>
            <a:r>
              <a:rPr kumimoji="0" lang="tr-TR" altLang="tr-TR" sz="1800" dirty="0">
                <a:latin typeface="Comic Sans MS" pitchFamily="66" charset="0"/>
              </a:rPr>
              <a:t>            </a:t>
            </a:r>
            <a:r>
              <a:rPr kumimoji="0" lang="tr-TR" altLang="tr-TR" sz="2000" b="1" dirty="0">
                <a:solidFill>
                  <a:schemeClr val="bg1"/>
                </a:solidFill>
                <a:latin typeface="Comic Sans MS" pitchFamily="66" charset="0"/>
              </a:rPr>
              <a:t>“Ben önemliyim”    </a:t>
            </a:r>
          </a:p>
          <a:p>
            <a:pPr eaLnBrk="1" hangingPunct="1">
              <a:spcBef>
                <a:spcPct val="50000"/>
              </a:spcBef>
              <a:buClr>
                <a:schemeClr val="accent2"/>
              </a:buClr>
              <a:buSzPct val="80000"/>
              <a:buFont typeface="Wingdings" pitchFamily="2" charset="2"/>
              <a:buNone/>
            </a:pPr>
            <a:r>
              <a:rPr kumimoji="0" lang="tr-TR" altLang="tr-TR" sz="2000" b="1" dirty="0">
                <a:solidFill>
                  <a:schemeClr val="bg1"/>
                </a:solidFill>
                <a:latin typeface="Comic Sans MS" pitchFamily="66" charset="0"/>
              </a:rPr>
              <a:t>        “Ben değerliyim”</a:t>
            </a:r>
          </a:p>
          <a:p>
            <a:pPr eaLnBrk="1" hangingPunct="1">
              <a:spcBef>
                <a:spcPct val="50000"/>
              </a:spcBef>
              <a:buClr>
                <a:schemeClr val="accent2"/>
              </a:buClr>
              <a:buSzPct val="80000"/>
              <a:buFont typeface="Wingdings" pitchFamily="2" charset="2"/>
              <a:buNone/>
            </a:pPr>
            <a:r>
              <a:rPr kumimoji="0" lang="tr-TR" altLang="tr-TR" sz="2000" b="1" dirty="0">
                <a:solidFill>
                  <a:schemeClr val="bg1"/>
                </a:solidFill>
                <a:latin typeface="Comic Sans MS" pitchFamily="66" charset="0"/>
              </a:rPr>
              <a:t>        “Beni kabul edin”</a:t>
            </a:r>
          </a:p>
        </p:txBody>
      </p:sp>
      <p:pic>
        <p:nvPicPr>
          <p:cNvPr id="34818" name="Picture 2" descr="C:\Users\win7\Desktop\iletişim\resimler\resim3.jpg"/>
          <p:cNvPicPr>
            <a:picLocks noChangeAspect="1" noChangeArrowheads="1"/>
          </p:cNvPicPr>
          <p:nvPr/>
        </p:nvPicPr>
        <p:blipFill>
          <a:blip r:embed="rId4"/>
          <a:srcRect/>
          <a:stretch>
            <a:fillRect/>
          </a:stretch>
        </p:blipFill>
        <p:spPr bwMode="auto">
          <a:xfrm>
            <a:off x="2928926" y="1928802"/>
            <a:ext cx="5929353" cy="4357718"/>
          </a:xfrm>
          <a:prstGeom prst="rect">
            <a:avLst/>
          </a:prstGeom>
          <a:noFill/>
        </p:spPr>
      </p:pic>
      <p:sp>
        <p:nvSpPr>
          <p:cNvPr id="2" name="Slayt Numarası Yer Tutucusu 1"/>
          <p:cNvSpPr>
            <a:spLocks noGrp="1"/>
          </p:cNvSpPr>
          <p:nvPr>
            <p:ph type="sldNum" sz="quarter" idx="12"/>
          </p:nvPr>
        </p:nvSpPr>
        <p:spPr/>
        <p:txBody>
          <a:bodyPr/>
          <a:lstStyle/>
          <a:p>
            <a:fld id="{F302176B-0E47-46AC-8F43-DAB4B8A37D06}" type="slidenum">
              <a:rPr lang="tr-TR" smtClean="0"/>
              <a:pPr/>
              <a:t>41</a:t>
            </a:fld>
            <a:endParaRPr lang="tr-TR"/>
          </a:p>
        </p:txBody>
      </p:sp>
    </p:spTree>
    <p:extLst>
      <p:ext uri="{BB962C8B-B14F-4D97-AF65-F5344CB8AC3E}">
        <p14:creationId xmlns:p14="http://schemas.microsoft.com/office/powerpoint/2010/main" val="38806447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564904"/>
            <a:ext cx="8229600" cy="1143000"/>
          </a:xfrm>
        </p:spPr>
        <p:txBody>
          <a:bodyPr/>
          <a:lstStyle/>
          <a:p>
            <a:pPr algn="ctr"/>
            <a:r>
              <a:rPr lang="tr-TR" dirty="0" smtClean="0"/>
              <a:t>Katılımınız için teşekkürler…</a:t>
            </a:r>
            <a:endParaRPr lang="tr-TR" dirty="0"/>
          </a:p>
        </p:txBody>
      </p:sp>
      <p:sp>
        <p:nvSpPr>
          <p:cNvPr id="3" name="Slayt Numarası Yer Tutucusu 2"/>
          <p:cNvSpPr>
            <a:spLocks noGrp="1"/>
          </p:cNvSpPr>
          <p:nvPr>
            <p:ph type="sldNum" sz="quarter" idx="12"/>
          </p:nvPr>
        </p:nvSpPr>
        <p:spPr/>
        <p:txBody>
          <a:bodyPr/>
          <a:lstStyle/>
          <a:p>
            <a:fld id="{F302176B-0E47-46AC-8F43-DAB4B8A37D06}" type="slidenum">
              <a:rPr lang="tr-TR" smtClean="0"/>
              <a:pPr/>
              <a:t>42</a:t>
            </a:fld>
            <a:endParaRPr lang="tr-TR"/>
          </a:p>
        </p:txBody>
      </p:sp>
    </p:spTree>
    <p:extLst>
      <p:ext uri="{BB962C8B-B14F-4D97-AF65-F5344CB8AC3E}">
        <p14:creationId xmlns:p14="http://schemas.microsoft.com/office/powerpoint/2010/main" val="35144741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071546"/>
            <a:ext cx="8229600" cy="1071570"/>
          </a:xfrm>
        </p:spPr>
        <p:txBody>
          <a:bodyPr anchor="t">
            <a:noAutofit/>
          </a:bodyPr>
          <a:lstStyle/>
          <a:p>
            <a:pPr algn="ctr"/>
            <a:r>
              <a:rPr lang="tr-TR" sz="2400" b="1" dirty="0"/>
              <a:t>Dijital pazarlama alanında faaliyet gösteren </a:t>
            </a:r>
            <a:r>
              <a:rPr lang="tr-TR" sz="2400" b="1" dirty="0" smtClean="0"/>
              <a:t>“</a:t>
            </a:r>
            <a:r>
              <a:rPr lang="tr-TR" sz="2400" b="1" dirty="0" err="1" smtClean="0"/>
              <a:t>We</a:t>
            </a:r>
            <a:r>
              <a:rPr lang="tr-TR" sz="2400" b="1" dirty="0" smtClean="0"/>
              <a:t> </a:t>
            </a:r>
            <a:r>
              <a:rPr lang="tr-TR" sz="2400" b="1" dirty="0" err="1" smtClean="0"/>
              <a:t>Are</a:t>
            </a:r>
            <a:r>
              <a:rPr lang="tr-TR" sz="2400" b="1" dirty="0" smtClean="0"/>
              <a:t> </a:t>
            </a:r>
            <a:r>
              <a:rPr lang="tr-TR" sz="2400" b="1" dirty="0" err="1" smtClean="0"/>
              <a:t>Social’dan</a:t>
            </a:r>
            <a:r>
              <a:rPr lang="tr-TR" sz="2400" b="1" dirty="0" smtClean="0"/>
              <a:t>” </a:t>
            </a:r>
            <a:br>
              <a:rPr lang="tr-TR" sz="2400" b="1" dirty="0" smtClean="0"/>
            </a:br>
            <a:r>
              <a:rPr lang="tr-TR" sz="2400" b="1" dirty="0" smtClean="0"/>
              <a:t>Dünyaya ve Türkiye’ye Dair Çarpıcı Dijital İstatistikler </a:t>
            </a:r>
            <a:br>
              <a:rPr lang="tr-TR" sz="2400" b="1" dirty="0" smtClean="0"/>
            </a:br>
            <a:r>
              <a:rPr lang="tr-TR" sz="2400" b="1" dirty="0" smtClean="0"/>
              <a:t>(Şubat-2014) </a:t>
            </a:r>
            <a:endParaRPr lang="tr-TR" sz="2400" b="1" dirty="0"/>
          </a:p>
        </p:txBody>
      </p:sp>
      <p:sp>
        <p:nvSpPr>
          <p:cNvPr id="3" name="2 İçerik Yer Tutucusu"/>
          <p:cNvSpPr>
            <a:spLocks noGrp="1"/>
          </p:cNvSpPr>
          <p:nvPr>
            <p:ph idx="1"/>
          </p:nvPr>
        </p:nvSpPr>
        <p:spPr>
          <a:xfrm>
            <a:off x="428596" y="2714620"/>
            <a:ext cx="8229600" cy="3286148"/>
          </a:xfrm>
        </p:spPr>
        <p:txBody>
          <a:bodyPr/>
          <a:lstStyle/>
          <a:p>
            <a:r>
              <a:rPr lang="tr-TR" dirty="0" smtClean="0"/>
              <a:t>Rapordaki Türkiye verilerine baktığımızda ise Türkiye’nin </a:t>
            </a:r>
            <a:r>
              <a:rPr lang="tr-TR" dirty="0" smtClean="0">
                <a:solidFill>
                  <a:srgbClr val="FF0000"/>
                </a:solidFill>
              </a:rPr>
              <a:t>35 milyondan </a:t>
            </a:r>
            <a:r>
              <a:rPr lang="tr-TR" dirty="0" smtClean="0"/>
              <a:t>fazla internet kullanıcısı nüfusuyla internet kullanma oranının </a:t>
            </a:r>
            <a:r>
              <a:rPr lang="tr-TR" dirty="0" smtClean="0">
                <a:solidFill>
                  <a:srgbClr val="0070C0"/>
                </a:solidFill>
              </a:rPr>
              <a:t>%45</a:t>
            </a:r>
            <a:r>
              <a:rPr lang="tr-TR" dirty="0" smtClean="0"/>
              <a:t> olduğu dikkat çekiyor. </a:t>
            </a:r>
          </a:p>
          <a:p>
            <a:r>
              <a:rPr lang="tr-TR" dirty="0" smtClean="0"/>
              <a:t>Türkiye’deki aktif Facebook kullanıcı sayısı </a:t>
            </a:r>
            <a:r>
              <a:rPr lang="tr-TR" dirty="0" smtClean="0">
                <a:solidFill>
                  <a:srgbClr val="0070C0"/>
                </a:solidFill>
              </a:rPr>
              <a:t>36</a:t>
            </a:r>
            <a:r>
              <a:rPr lang="tr-TR" dirty="0" smtClean="0"/>
              <a:t> milyonken aktif mobil aboneliğine sahip kişiler nüfusun yarısından fazlası…</a:t>
            </a:r>
          </a:p>
          <a:p>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pPr/>
              <a:t>5</a:t>
            </a:fld>
            <a:endParaRPr lang="tr-T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935480"/>
            <a:ext cx="3898776" cy="4420870"/>
          </a:xfrm>
        </p:spPr>
        <p:txBody>
          <a:bodyPr>
            <a:normAutofit/>
          </a:bodyPr>
          <a:lstStyle/>
          <a:p>
            <a:r>
              <a:rPr lang="tr-TR" dirty="0" smtClean="0">
                <a:latin typeface="+mj-lt"/>
              </a:rPr>
              <a:t>Diğer yandan Türk internet kullanıcılarının her gün internet başında geçirdiği zaman ortalama </a:t>
            </a:r>
            <a:r>
              <a:rPr lang="tr-TR" dirty="0" smtClean="0">
                <a:solidFill>
                  <a:srgbClr val="0070C0"/>
                </a:solidFill>
                <a:latin typeface="+mj-lt"/>
              </a:rPr>
              <a:t>4 saat 51 </a:t>
            </a:r>
            <a:r>
              <a:rPr lang="tr-TR" dirty="0" smtClean="0">
                <a:latin typeface="+mj-lt"/>
              </a:rPr>
              <a:t>dakika.</a:t>
            </a:r>
          </a:p>
          <a:p>
            <a:r>
              <a:rPr lang="tr-TR" dirty="0" smtClean="0">
                <a:latin typeface="+mj-lt"/>
              </a:rPr>
              <a:t>Mobil kullanıcıların cihazlarından internet kullanım süresi ise ortalama </a:t>
            </a:r>
            <a:r>
              <a:rPr lang="tr-TR" dirty="0" smtClean="0">
                <a:solidFill>
                  <a:srgbClr val="0070C0"/>
                </a:solidFill>
                <a:latin typeface="+mj-lt"/>
              </a:rPr>
              <a:t>1 saat 53 dakika.</a:t>
            </a:r>
          </a:p>
          <a:p>
            <a:endParaRPr lang="tr-TR" dirty="0"/>
          </a:p>
        </p:txBody>
      </p:sp>
      <p:sp>
        <p:nvSpPr>
          <p:cNvPr id="2" name="Slayt Numarası Yer Tutucusu 1"/>
          <p:cNvSpPr>
            <a:spLocks noGrp="1"/>
          </p:cNvSpPr>
          <p:nvPr>
            <p:ph type="sldNum" sz="quarter" idx="12"/>
          </p:nvPr>
        </p:nvSpPr>
        <p:spPr/>
        <p:txBody>
          <a:bodyPr/>
          <a:lstStyle/>
          <a:p>
            <a:fld id="{F302176B-0E47-46AC-8F43-DAB4B8A37D06}" type="slidenum">
              <a:rPr lang="tr-TR" smtClean="0"/>
              <a:pPr/>
              <a:t>6</a:t>
            </a:fld>
            <a:endParaRPr lang="tr-TR"/>
          </a:p>
        </p:txBody>
      </p:sp>
      <p:pic>
        <p:nvPicPr>
          <p:cNvPr id="4" name="Resim 3"/>
          <p:cNvPicPr>
            <a:picLocks noChangeAspect="1"/>
          </p:cNvPicPr>
          <p:nvPr/>
        </p:nvPicPr>
        <p:blipFill>
          <a:blip r:embed="rId2"/>
          <a:stretch>
            <a:fillRect/>
          </a:stretch>
        </p:blipFill>
        <p:spPr>
          <a:xfrm>
            <a:off x="5004048" y="1935480"/>
            <a:ext cx="1322170" cy="1385615"/>
          </a:xfrm>
          <a:prstGeom prst="rect">
            <a:avLst/>
          </a:prstGeom>
        </p:spPr>
      </p:pic>
      <p:pic>
        <p:nvPicPr>
          <p:cNvPr id="2050" name="Picture 2" descr="İ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789040"/>
            <a:ext cx="3682752" cy="2736304"/>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4"/>
          <a:stretch>
            <a:fillRect/>
          </a:stretch>
        </p:blipFill>
        <p:spPr>
          <a:xfrm>
            <a:off x="6588224" y="1935479"/>
            <a:ext cx="2098576" cy="138561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1196752"/>
            <a:ext cx="8229600" cy="1143000"/>
          </a:xfrm>
        </p:spPr>
        <p:txBody>
          <a:bodyPr>
            <a:normAutofit fontScale="90000"/>
          </a:bodyPr>
          <a:lstStyle/>
          <a:p>
            <a:r>
              <a:rPr lang="tr-TR" u="sng" dirty="0" smtClean="0"/>
              <a:t>Sosyal medya kullanımında dünya ikincisiyiz</a:t>
            </a:r>
            <a:endParaRPr lang="tr-TR" dirty="0"/>
          </a:p>
        </p:txBody>
      </p:sp>
      <p:sp>
        <p:nvSpPr>
          <p:cNvPr id="3" name="2 İçerik Yer Tutucusu"/>
          <p:cNvSpPr>
            <a:spLocks noGrp="1"/>
          </p:cNvSpPr>
          <p:nvPr>
            <p:ph idx="1"/>
          </p:nvPr>
        </p:nvSpPr>
        <p:spPr>
          <a:xfrm>
            <a:off x="500034" y="2786058"/>
            <a:ext cx="8229600" cy="3429024"/>
          </a:xfrm>
        </p:spPr>
        <p:txBody>
          <a:bodyPr/>
          <a:lstStyle/>
          <a:p>
            <a:pPr fontAlgn="base"/>
            <a:r>
              <a:rPr lang="tr-TR" dirty="0" smtClean="0"/>
              <a:t>Türkiye'nin, yapılan araştırmalarda sosyal medya kullanımında Brezilya, Rusya, Endonezya, Hindistan ve İngiltere'yi geride bırakarak ABD'nin ardından ikinci sırada yer aldığı bildirildi. </a:t>
            </a:r>
            <a:r>
              <a:rPr lang="tr-TR" dirty="0" err="1" smtClean="0"/>
              <a:t>Twitter’da</a:t>
            </a:r>
            <a:r>
              <a:rPr lang="tr-TR" dirty="0" smtClean="0"/>
              <a:t> dünya birincisi olan Türkiye, </a:t>
            </a:r>
            <a:r>
              <a:rPr lang="tr-TR" dirty="0" err="1" smtClean="0"/>
              <a:t>Foursquare’de</a:t>
            </a:r>
            <a:r>
              <a:rPr lang="tr-TR" dirty="0" smtClean="0"/>
              <a:t> de ikinci sırada.</a:t>
            </a:r>
          </a:p>
          <a:p>
            <a:pPr fontAlgn="base"/>
            <a:r>
              <a:rPr lang="tr-TR" b="1" dirty="0" smtClean="0"/>
              <a:t>Verilere dayanarak son 20 yılda iletişimin “yönünün” değiştiğini rahatlıkla söyleyebiliriz.</a:t>
            </a:r>
          </a:p>
          <a:p>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pPr/>
              <a:t>7</a:t>
            </a:fld>
            <a:endParaRPr lang="tr-T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7"/>
          <p:cNvSpPr>
            <a:spLocks noGrp="1" noChangeArrowheads="1"/>
          </p:cNvSpPr>
          <p:nvPr>
            <p:ph type="title"/>
          </p:nvPr>
        </p:nvSpPr>
        <p:spPr/>
        <p:txBody>
          <a:bodyPr/>
          <a:lstStyle/>
          <a:p>
            <a:pPr eaLnBrk="1" hangingPunct="1"/>
            <a:r>
              <a:rPr lang="tr-TR" altLang="tr-TR" smtClean="0"/>
              <a:t>İletişim Nedir? </a:t>
            </a:r>
          </a:p>
        </p:txBody>
      </p:sp>
      <p:sp>
        <p:nvSpPr>
          <p:cNvPr id="109576" name="Rectangle 8"/>
          <p:cNvSpPr>
            <a:spLocks noGrp="1" noChangeArrowheads="1"/>
          </p:cNvSpPr>
          <p:nvPr>
            <p:ph type="body" sz="half" idx="1"/>
          </p:nvPr>
        </p:nvSpPr>
        <p:spPr>
          <a:xfrm>
            <a:off x="285720" y="2071678"/>
            <a:ext cx="3902075" cy="3881437"/>
          </a:xfrm>
        </p:spPr>
        <p:txBody>
          <a:bodyPr/>
          <a:lstStyle/>
          <a:p>
            <a:pPr eaLnBrk="1" hangingPunct="1"/>
            <a:r>
              <a:rPr lang="tr-TR" altLang="tr-TR" sz="2800" dirty="0" smtClean="0"/>
              <a:t>Bireylerin karşılıklı bilgi, duygu ve düşüncelerini paylaşma süreci</a:t>
            </a:r>
          </a:p>
          <a:p>
            <a:pPr algn="ctr" eaLnBrk="1" hangingPunct="1">
              <a:buFont typeface="Wingdings" pitchFamily="2" charset="2"/>
              <a:buNone/>
            </a:pPr>
            <a:r>
              <a:rPr lang="tr-TR" altLang="tr-TR" sz="3200" dirty="0" smtClean="0">
                <a:sym typeface="Wingdings" pitchFamily="2" charset="2"/>
              </a:rPr>
              <a:t></a:t>
            </a:r>
          </a:p>
          <a:p>
            <a:pPr eaLnBrk="1" hangingPunct="1"/>
            <a:r>
              <a:rPr lang="tr-TR" altLang="tr-TR" sz="2800" dirty="0" smtClean="0"/>
              <a:t>Bireylerin birbirinin farkına varmasıyla başlayan bir süreç…</a:t>
            </a:r>
          </a:p>
        </p:txBody>
      </p:sp>
      <p:pic>
        <p:nvPicPr>
          <p:cNvPr id="12289" name="Picture 1" descr="C:\Users\win7\Desktop\iletişim\resimler\resim1.jpg"/>
          <p:cNvPicPr>
            <a:picLocks noGrp="1" noChangeAspect="1" noChangeArrowheads="1"/>
          </p:cNvPicPr>
          <p:nvPr>
            <p:ph sz="half" idx="2"/>
          </p:nvPr>
        </p:nvPicPr>
        <p:blipFill>
          <a:blip r:embed="rId3"/>
          <a:srcRect/>
          <a:stretch>
            <a:fillRect/>
          </a:stretch>
        </p:blipFill>
        <p:spPr bwMode="auto">
          <a:xfrm>
            <a:off x="5077619" y="2214554"/>
            <a:ext cx="3476625" cy="3286148"/>
          </a:xfrm>
          <a:prstGeom prst="rect">
            <a:avLst/>
          </a:prstGeom>
          <a:noFill/>
        </p:spPr>
      </p:pic>
      <p:sp>
        <p:nvSpPr>
          <p:cNvPr id="2" name="Slayt Numarası Yer Tutucusu 1"/>
          <p:cNvSpPr>
            <a:spLocks noGrp="1"/>
          </p:cNvSpPr>
          <p:nvPr>
            <p:ph type="sldNum" sz="quarter" idx="12"/>
          </p:nvPr>
        </p:nvSpPr>
        <p:spPr/>
        <p:txBody>
          <a:bodyPr/>
          <a:lstStyle/>
          <a:p>
            <a:pPr>
              <a:defRPr/>
            </a:pPr>
            <a:fld id="{CE8C1E1E-9CB5-4636-9205-98EE4FC7AFB3}" type="slidenum">
              <a:rPr lang="tr-TR" smtClean="0"/>
              <a:pPr>
                <a:defRPr/>
              </a:pPr>
              <a:t>8</a:t>
            </a:fld>
            <a:endParaRPr lang="tr-TR"/>
          </a:p>
        </p:txBody>
      </p:sp>
    </p:spTree>
    <p:extLst>
      <p:ext uri="{BB962C8B-B14F-4D97-AF65-F5344CB8AC3E}">
        <p14:creationId xmlns:p14="http://schemas.microsoft.com/office/powerpoint/2010/main" val="307153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571480"/>
            <a:ext cx="8229600" cy="1143000"/>
          </a:xfrm>
        </p:spPr>
        <p:txBody>
          <a:bodyPr/>
          <a:lstStyle/>
          <a:p>
            <a:r>
              <a:rPr lang="tr-TR" dirty="0" smtClean="0"/>
              <a:t>İletişim Nedir?</a:t>
            </a:r>
            <a:endParaRPr lang="tr-TR" dirty="0"/>
          </a:p>
        </p:txBody>
      </p:sp>
      <p:sp>
        <p:nvSpPr>
          <p:cNvPr id="3" name="2 İçerik Yer Tutucusu"/>
          <p:cNvSpPr>
            <a:spLocks noGrp="1"/>
          </p:cNvSpPr>
          <p:nvPr>
            <p:ph idx="1"/>
          </p:nvPr>
        </p:nvSpPr>
        <p:spPr/>
        <p:txBody>
          <a:bodyPr/>
          <a:lstStyle/>
          <a:p>
            <a:r>
              <a:rPr lang="tr-TR" altLang="tr-TR" b="1" dirty="0" smtClean="0"/>
              <a:t>İletişim, yaşamımızın sesi soluğu olmakla birlikte, kendimizi bütünüyle ifade etme sanatıdır.</a:t>
            </a:r>
          </a:p>
          <a:p>
            <a:r>
              <a:rPr lang="tr-TR" altLang="tr-TR" b="1" dirty="0" smtClean="0"/>
              <a:t>İletişim hem </a:t>
            </a:r>
            <a:r>
              <a:rPr lang="tr-TR" altLang="tr-TR" b="1" dirty="0" smtClean="0">
                <a:solidFill>
                  <a:srgbClr val="00B0F0"/>
                </a:solidFill>
              </a:rPr>
              <a:t>iş</a:t>
            </a:r>
            <a:r>
              <a:rPr lang="tr-TR" altLang="tr-TR" b="1" dirty="0" smtClean="0"/>
              <a:t>, hem de </a:t>
            </a:r>
            <a:r>
              <a:rPr lang="tr-TR" altLang="tr-TR" b="1" dirty="0" smtClean="0">
                <a:solidFill>
                  <a:srgbClr val="00B0F0"/>
                </a:solidFill>
              </a:rPr>
              <a:t>özel</a:t>
            </a:r>
            <a:r>
              <a:rPr lang="tr-TR" altLang="tr-TR" b="1" dirty="0" smtClean="0"/>
              <a:t> hayatımızda çok önemli bir yere sahiptir, </a:t>
            </a:r>
            <a:r>
              <a:rPr lang="tr-TR" altLang="tr-TR" b="1" dirty="0" smtClean="0">
                <a:solidFill>
                  <a:srgbClr val="00B050"/>
                </a:solidFill>
              </a:rPr>
              <a:t>insanın doyumu için </a:t>
            </a:r>
            <a:r>
              <a:rPr lang="tr-TR" altLang="tr-TR" b="1" dirty="0" smtClean="0"/>
              <a:t>en önemli araçtır. </a:t>
            </a:r>
          </a:p>
          <a:p>
            <a:r>
              <a:rPr lang="tr-TR" altLang="tr-TR" b="1" dirty="0" smtClean="0"/>
              <a:t>İnsanlarla iletişim kurmayı bilmek, iletişimin tekniğini, kurallarını ve inceliklerini tanımak hayatta başarılı ve mutlu olmamızı sağlayacak </a:t>
            </a:r>
            <a:r>
              <a:rPr lang="tr-TR" altLang="tr-TR" b="1" dirty="0" smtClean="0">
                <a:solidFill>
                  <a:srgbClr val="7030A0"/>
                </a:solidFill>
              </a:rPr>
              <a:t>eşsiz bir kozdur. </a:t>
            </a:r>
            <a:endParaRPr lang="tr-TR" altLang="tr-TR" dirty="0" smtClean="0">
              <a:solidFill>
                <a:srgbClr val="7030A0"/>
              </a:solidFill>
            </a:endParaRPr>
          </a:p>
          <a:p>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pPr/>
              <a:t>9</a:t>
            </a:fld>
            <a:endParaRPr lang="tr-T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379</TotalTime>
  <Words>1516</Words>
  <Application>Microsoft Office PowerPoint</Application>
  <PresentationFormat>Ekran Gösterisi (4:3)</PresentationFormat>
  <Paragraphs>270</Paragraphs>
  <Slides>42</Slides>
  <Notes>16</Notes>
  <HiddenSlides>0</HiddenSlides>
  <MMClips>1</MMClips>
  <ScaleCrop>false</ScaleCrop>
  <HeadingPairs>
    <vt:vector size="8" baseType="variant">
      <vt:variant>
        <vt:lpstr>Kullanılan Yazı Tipleri</vt:lpstr>
      </vt:variant>
      <vt:variant>
        <vt:i4>10</vt:i4>
      </vt:variant>
      <vt:variant>
        <vt:lpstr>Tema</vt:lpstr>
      </vt:variant>
      <vt:variant>
        <vt:i4>1</vt:i4>
      </vt:variant>
      <vt:variant>
        <vt:lpstr>Eklenmiş OLE Hizmet Programları</vt:lpstr>
      </vt:variant>
      <vt:variant>
        <vt:i4>1</vt:i4>
      </vt:variant>
      <vt:variant>
        <vt:lpstr>Slayt Başlıkları</vt:lpstr>
      </vt:variant>
      <vt:variant>
        <vt:i4>42</vt:i4>
      </vt:variant>
    </vt:vector>
  </HeadingPairs>
  <TitlesOfParts>
    <vt:vector size="54" baseType="lpstr">
      <vt:lpstr>ＭＳ Ｐゴシック</vt:lpstr>
      <vt:lpstr>Aharoni</vt:lpstr>
      <vt:lpstr>Arial</vt:lpstr>
      <vt:lpstr>Calibri</vt:lpstr>
      <vt:lpstr>Comic Sans MS</vt:lpstr>
      <vt:lpstr>Constantia</vt:lpstr>
      <vt:lpstr>Times New Roman</vt:lpstr>
      <vt:lpstr>Verdana</vt:lpstr>
      <vt:lpstr>Wingdings</vt:lpstr>
      <vt:lpstr>Wingdings 2</vt:lpstr>
      <vt:lpstr>Akış</vt:lpstr>
      <vt:lpstr>Microsoft Excel 97-2003 Çalışma Sayfası</vt:lpstr>
      <vt:lpstr>ÇOCUKLARLA İLETİŞİM</vt:lpstr>
      <vt:lpstr>KONU BAŞLIKLARI</vt:lpstr>
      <vt:lpstr>ARAŞTIRMALAR-VERİLER</vt:lpstr>
      <vt:lpstr>TÜİK’in 2006 yılında yaptığı bir araştırmaya göre;</vt:lpstr>
      <vt:lpstr>Dijital pazarlama alanında faaliyet gösteren “We Are Social’dan”  Dünyaya ve Türkiye’ye Dair Çarpıcı Dijital İstatistikler  (Şubat-2014) </vt:lpstr>
      <vt:lpstr>PowerPoint Sunusu</vt:lpstr>
      <vt:lpstr>Sosyal medya kullanımında dünya ikincisiyiz</vt:lpstr>
      <vt:lpstr>İletişim Nedir? </vt:lpstr>
      <vt:lpstr>İletişim Nedir?</vt:lpstr>
      <vt:lpstr>PowerPoint Sunusu</vt:lpstr>
      <vt:lpstr>PowerPoint Sunusu</vt:lpstr>
      <vt:lpstr>NEDEN İLETİŞİM BU KADAR ÖNEMLİ ?</vt:lpstr>
      <vt:lpstr>Zeka mı? İletişim mi?</vt:lpstr>
      <vt:lpstr>Sonuç…</vt:lpstr>
      <vt:lpstr>İLETİŞİMLE İLGİLİ TEMEL  HUSUSLAR</vt:lpstr>
      <vt:lpstr>PowerPoint Sunusu</vt:lpstr>
      <vt:lpstr>İLETİŞİMİN BİLEŞENLERİ</vt:lpstr>
      <vt:lpstr>İLETİŞİMİN BİLEŞENLERİ</vt:lpstr>
      <vt:lpstr>İletişimde Beden Dili ve Önemi</vt:lpstr>
      <vt:lpstr>PowerPoint Sunusu</vt:lpstr>
      <vt:lpstr>PowerPoint Sunusu</vt:lpstr>
      <vt:lpstr>PowerPoint Sunusu</vt:lpstr>
      <vt:lpstr>PowerPoint Sunusu</vt:lpstr>
      <vt:lpstr>PowerPoint Sunusu</vt:lpstr>
      <vt:lpstr> İletişim Engellerinin Çocuk   Üzerindeki Olumsuz Etkileri  1- Korku, kaygı ya da direnç oluşturabilir.  2- İsyankâr davranışlara yol açabilir.  3- Anne babaya karşı düşmanca                                           duygular beslemesine yol açabilir.   4- Çocukta anlaşılamama duygusu oluşabilir.  5- Kendisini savunmasına yol açabilir.  6- Çocukta kendi sorunlarını çözmede yetersiz olduğu düşüncesine yol açabilir.  7- Bağımlılık yaratabilir.  8- Kendisine güvenilmediğini düşünebilir. </vt:lpstr>
      <vt:lpstr>DOĞRU İLETİŞİM  YÖNTEMLERİ</vt:lpstr>
      <vt:lpstr>ANNE-BABA-ÇOCUK İLETİŞİMİNİ KOLAYLAŞTIRAN ETMENLER</vt:lpstr>
      <vt:lpstr>a) Söz ve Davranışlarla sevgiyi ifade etmek</vt:lpstr>
      <vt:lpstr>b) Koşulsuz Kabul ve Saygı</vt:lpstr>
      <vt:lpstr>PowerPoint Sunusu</vt:lpstr>
      <vt:lpstr>Çocuğu Dinlerken;</vt:lpstr>
      <vt:lpstr>Çocuğu Dinlediğinizde; </vt:lpstr>
      <vt:lpstr>    d) SORUN ÇÖZÜCÜ BEN DİLİ</vt:lpstr>
      <vt:lpstr>PowerPoint Sunusu</vt:lpstr>
      <vt:lpstr>PowerPoint Sunusu</vt:lpstr>
      <vt:lpstr>PowerPoint Sunusu</vt:lpstr>
      <vt:lpstr>PowerPoint Sunusu</vt:lpstr>
      <vt:lpstr>PowerPoint Sunusu</vt:lpstr>
      <vt:lpstr>PowerPoint Sunusu</vt:lpstr>
      <vt:lpstr>İletişimle İlgili Kitap Önerileri</vt:lpstr>
      <vt:lpstr>HER ÇOCUK ÜZERİNDE GÖRÜNMEZ BİR LEVHA TAŞIR</vt:lpstr>
      <vt:lpstr>Katılımınız için teşekkürler…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ÇOCUKLARLA İLETİŞİM</dc:title>
  <dc:creator>melek</dc:creator>
  <cp:lastModifiedBy>ronaldinho424</cp:lastModifiedBy>
  <cp:revision>44</cp:revision>
  <dcterms:created xsi:type="dcterms:W3CDTF">2015-03-10T20:52:14Z</dcterms:created>
  <dcterms:modified xsi:type="dcterms:W3CDTF">2016-11-30T21:37:49Z</dcterms:modified>
</cp:coreProperties>
</file>